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84" r:id="rId13"/>
    <p:sldId id="285" r:id="rId14"/>
    <p:sldId id="286" r:id="rId15"/>
    <p:sldId id="29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Click="0" advTm="6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64F03-5906-4A65-ADC7-6B9E4E0AC80F}" type="datetimeFigureOut">
              <a:rPr lang="pl-PL" smtClean="0"/>
              <a:pPr/>
              <a:t>09.11.2021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23800-A3ED-4285-A537-766DF836E69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6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103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ocznica </a:t>
            </a:r>
            <a:br>
              <a:rPr lang="pl-PL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Odzyskania 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iepodległości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968152" cy="19087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132856"/>
            <a:ext cx="718661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8. Pierwsza Brygada podkład muzyczn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9385" y="57777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Kolejnym zrywem niepodległościowym było Powstanie Listopadowe, które rozpoczęło się w nocy 30 listopada 1830  roku.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Niestety zakończyło się druzgocącą klęską,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 skutek czego zaborcy jeszcze bardziej nasilili represje.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64701"/>
            <a:ext cx="6408712" cy="4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927" y="26064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końcu w 22 stycznia 1863 roku wybuchło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Powstanie Styczniowe - ostatnia próba zrzucenia kajdan niewoli. Niestety zakończyła się klęską.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Polacy walczyli z całych swoich sił, ale byli zbyt słabi,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by zwyciężyć uzbrojonych i silnych okupantów.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072238" cy="424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372714"/>
            <a:ext cx="3816424" cy="41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395536" y="260648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Marzenia Polaków o wolnej Polsce zaczęły się spełniać,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ale dopiero w początkach XX wieku.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Człowiekiem, który przyczynił się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 odzyskania niepodległości był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Józef Piłsudski twórca Legionów Polskich.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43608" y="328498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Marszałek</a:t>
            </a:r>
          </a:p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Józef Piłsudski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11 listopada 1918 roku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koniec I Wojny Światowej –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- Polska odzyskuje niepodległość.</a:t>
            </a:r>
            <a:endParaRPr lang="pl-PL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6962861" cy="432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Polska w 1918 roku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20" y="1340768"/>
            <a:ext cx="493311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b="1" dirty="0" smtClean="0">
                <a:latin typeface="Times New Roman" pitchFamily="18" charset="0"/>
                <a:cs typeface="Times New Roman" pitchFamily="18" charset="0"/>
              </a:rPr>
              <a:t>11 Listopada 2021 – 103 Rocznica Odzyskania Niepodległości</a:t>
            </a:r>
            <a:endParaRPr lang="pl-PL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782453" cy="459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22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5" y="692696"/>
            <a:ext cx="3645567" cy="244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2627784" y="3356992"/>
            <a:ext cx="56166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Święto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Niepodległości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najważniejsze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polskie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święto narodowe,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obchodzone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co roku 11 listopada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pamiątkę odzyskania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przez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Polskę niepodległości w 1918 roku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123 latach zaborów.</a:t>
            </a:r>
          </a:p>
          <a:p>
            <a:endParaRPr lang="pl-PL" dirty="0"/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4180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Polska w 1769 roku</a:t>
            </a:r>
            <a:endParaRPr lang="pl-PL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Documents and Settings\Beata\Moje dokumenty\Moje obrazy\Symbole Polski\Polska w 1769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2"/>
            <a:ext cx="3528392" cy="288032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73753" y="3933056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XVIII wieku silna niegdyś Rzeczpospolita zaczęła się chylić ku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upadkowi,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co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doprowadziło do trzech rozbiorów Polski. </a:t>
            </a: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Mocarstwa sąsiadujące z Rzeczpospolitą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Austria, Prusy i Rosja </a:t>
            </a:r>
          </a:p>
          <a:p>
            <a:pPr algn="ctr"/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odzieliły terytorium naszego kraju na części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przyłączyły do swych ziem.</a:t>
            </a: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Pierwszy rozbiór Polski – 1772 rok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Documents and Settings\Beata\Moje dokumenty\Moje obrazy\Symbole Polski\I rozbiór Polski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568863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Drugi rozbiór Polski – 1793 rok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Documents and Settings\Beata\Moje dokumenty\Moje obrazy\Symbole Polski\II rozbiór Polski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58094"/>
            <a:ext cx="5544616" cy="519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Trzeci rozbiór Polski – 1795 rok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C:\Documents and Settings\Beata\Moje dokumenty\Moje obrazy\Symbole Polski\III rozbiór Polski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688632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881" y="253264"/>
            <a:ext cx="4102461" cy="252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38367"/>
            <a:ext cx="4477772" cy="249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539552" y="4005064"/>
            <a:ext cx="8150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	Na ulicach miast pojawiły się napisy w językach zaborców. Języki te obowiązywały również we wszystkich urzędach, szkołach, kościołach. Nawet polskie dzieci w szkole musiały rozmawiać i uczyć się w tych językach. Nie mogły czytać polskich książek i śpiewać polskich pieśni. Inaczej czekała je i ich rodziny straszliwa kara.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30" y="1700808"/>
            <a:ext cx="7397086" cy="45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827584" y="33265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Polacy, nie godząc się na rolę niewolników,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organizowali zrywy niepodległościowe.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Niestety, wszystkie zakończyły się klęską.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Pierwszym zrywem niepodległościowym była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Insurekcja Kościuszkowska w 1794 roku.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488833" cy="471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6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116</Words>
  <Application>Microsoft Office PowerPoint</Application>
  <PresentationFormat>Pokaz na ekranie (4:3)</PresentationFormat>
  <Paragraphs>23</Paragraphs>
  <Slides>15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103 Rocznica  Odzyskania Niepodległości</vt:lpstr>
      <vt:lpstr>Prezentacja programu PowerPoint</vt:lpstr>
      <vt:lpstr> Polska w 1769 roku</vt:lpstr>
      <vt:lpstr>Pierwszy rozbiór Polski – 1772 rok</vt:lpstr>
      <vt:lpstr>Drugi rozbiór Polski – 1793 rok</vt:lpstr>
      <vt:lpstr>Trzeci rozbiór Polski – 1795 rok</vt:lpstr>
      <vt:lpstr>Prezentacja programu PowerPoint</vt:lpstr>
      <vt:lpstr>Prezentacja programu PowerPoint</vt:lpstr>
      <vt:lpstr>Pierwszym zrywem niepodległościowym była  Insurekcja Kościuszkowska w 1794 roku.</vt:lpstr>
      <vt:lpstr>Kolejnym zrywem niepodległościowym było Powstanie Listopadowe, które rozpoczęło się w nocy 30 listopada 1830  roku.  Niestety zakończyło się druzgocącą klęską,  na skutek czego zaborcy jeszcze bardziej nasilili represje.</vt:lpstr>
      <vt:lpstr>W końcu w 22 stycznia 1863 roku wybuchło  Powstanie Styczniowe - ostatnia próba zrzucenia kajdan niewoli. Niestety zakończyła się klęską. Polacy walczyli z całych swoich sił, ale byli zbyt słabi,  by zwyciężyć uzbrojonych i silnych okupantów. </vt:lpstr>
      <vt:lpstr>Prezentacja programu PowerPoint</vt:lpstr>
      <vt:lpstr>11 listopada 1918 roku  koniec I Wojny Światowej –  - Polska odzyskuje niepodległość.</vt:lpstr>
      <vt:lpstr>Polska w 1918 roku</vt:lpstr>
      <vt:lpstr>11 Listopada 2021 – 103 Rocznica Odzyskania Niepodległości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95 Rocznica  Odzyskania Niepodległości</dc:title>
  <dc:creator>darek</dc:creator>
  <cp:lastModifiedBy>operator</cp:lastModifiedBy>
  <cp:revision>51</cp:revision>
  <dcterms:created xsi:type="dcterms:W3CDTF">2013-10-20T15:46:07Z</dcterms:created>
  <dcterms:modified xsi:type="dcterms:W3CDTF">2021-11-09T13:59:59Z</dcterms:modified>
</cp:coreProperties>
</file>