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6" r:id="rId4"/>
    <p:sldId id="260" r:id="rId5"/>
    <p:sldId id="264" r:id="rId6"/>
    <p:sldId id="262" r:id="rId7"/>
    <p:sldId id="267" r:id="rId8"/>
    <p:sldId id="261" r:id="rId9"/>
    <p:sldId id="263" r:id="rId10"/>
    <p:sldId id="265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D862-9201-4930-9FD0-241339D24108}" type="datetimeFigureOut">
              <a:rPr lang="pl-PL" smtClean="0"/>
              <a:t>18.02.2021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6B782A0-A6D7-421F-B055-429A325DEA5B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D862-9201-4930-9FD0-241339D24108}" type="datetimeFigureOut">
              <a:rPr lang="pl-PL" smtClean="0"/>
              <a:t>18.02.2021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782A0-A6D7-421F-B055-429A325DEA5B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6B782A0-A6D7-421F-B055-429A325DEA5B}" type="slidenum">
              <a:rPr lang="pl-PL" smtClean="0"/>
              <a:t>‹#›</a:t>
            </a:fld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D862-9201-4930-9FD0-241339D24108}" type="datetimeFigureOut">
              <a:rPr lang="pl-PL" smtClean="0"/>
              <a:t>18.02.2021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D862-9201-4930-9FD0-241339D24108}" type="datetimeFigureOut">
              <a:rPr lang="pl-PL" smtClean="0"/>
              <a:t>18.02.2021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6B782A0-A6D7-421F-B055-429A325DEA5B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Prostokąt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D862-9201-4930-9FD0-241339D24108}" type="datetimeFigureOut">
              <a:rPr lang="pl-PL" smtClean="0"/>
              <a:t>18.02.2021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6B782A0-A6D7-421F-B055-429A325DEA5B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AFED862-9201-4930-9FD0-241339D24108}" type="datetimeFigureOut">
              <a:rPr lang="pl-PL" smtClean="0"/>
              <a:t>18.02.2021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782A0-A6D7-421F-B055-429A325DEA5B}" type="slidenum">
              <a:rPr lang="pl-PL" smtClean="0"/>
              <a:t>‹#›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ymbol zastępczy zawartości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zawartości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D862-9201-4930-9FD0-241339D24108}" type="datetimeFigureOut">
              <a:rPr lang="pl-PL" smtClean="0"/>
              <a:t>18.02.2021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l-PL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ymbol zastępczy zawartości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6" name="Symbol zastępczy zawartości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6B782A0-A6D7-421F-B055-429A325DEA5B}" type="slidenum">
              <a:rPr lang="pl-PL" smtClean="0"/>
              <a:t>‹#›</a:t>
            </a:fld>
            <a:endParaRPr lang="pl-PL"/>
          </a:p>
        </p:txBody>
      </p:sp>
      <p:sp>
        <p:nvSpPr>
          <p:cNvPr id="23" name="Tytuł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D862-9201-4930-9FD0-241339D24108}" type="datetimeFigureOut">
              <a:rPr lang="pl-PL" smtClean="0"/>
              <a:t>18.02.2021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6B782A0-A6D7-421F-B055-429A325DEA5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Prostokąt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Prostokąt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D862-9201-4930-9FD0-241339D24108}" type="datetimeFigureOut">
              <a:rPr lang="pl-PL" smtClean="0"/>
              <a:t>18.02.2021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6B782A0-A6D7-421F-B055-429A325DEA5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ymbol zastępczy zawartości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6B782A0-A6D7-421F-B055-429A325DEA5B}" type="slidenum">
              <a:rPr lang="pl-PL" smtClean="0"/>
              <a:t>‹#›</a:t>
            </a:fld>
            <a:endParaRPr lang="pl-PL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D862-9201-4930-9FD0-241339D24108}" type="datetimeFigureOut">
              <a:rPr lang="pl-PL" smtClean="0"/>
              <a:t>18.02.2021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Łącznik prosty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6B782A0-A6D7-421F-B055-429A325DEA5B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AFED862-9201-4930-9FD0-241339D24108}" type="datetimeFigureOut">
              <a:rPr lang="pl-PL" smtClean="0"/>
              <a:t>18.02.2021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AFED862-9201-4930-9FD0-241339D24108}" type="datetimeFigureOut">
              <a:rPr lang="pl-PL" smtClean="0"/>
              <a:t>18.02.2021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6B782A0-A6D7-421F-B055-429A325DEA5B}" type="slidenum">
              <a:rPr lang="pl-PL" smtClean="0"/>
              <a:t>‹#›</a:t>
            </a:fld>
            <a:endParaRPr lang="pl-PL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7772400" cy="1971650"/>
          </a:xfrm>
        </p:spPr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>„</a:t>
            </a:r>
            <a:r>
              <a:rPr lang="pl-PL" b="1" i="1" dirty="0" smtClean="0"/>
              <a:t>BEZPIECZNE </a:t>
            </a:r>
            <a:r>
              <a:rPr lang="pl-PL" b="1" i="1" dirty="0"/>
              <a:t>ZABAWY ZIMOWE”</a:t>
            </a:r>
            <a:r>
              <a:rPr lang="pl-PL" dirty="0"/>
              <a:t/>
            </a:r>
            <a:br>
              <a:rPr lang="pl-PL" dirty="0"/>
            </a:br>
            <a:r>
              <a:rPr lang="pl-PL" i="1" dirty="0"/>
              <a:t> 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212976"/>
            <a:ext cx="3541068" cy="2468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212976"/>
            <a:ext cx="3737992" cy="252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Pracę przygotowywała Oliwia Strąg klasa 7E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Dziękuję za uwagę </a:t>
            </a:r>
            <a:endParaRPr lang="pl-PL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Zasady bezpieczeństwa podczas zabaw zimowych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 </a:t>
            </a:r>
            <a:r>
              <a:rPr lang="pl-PL" dirty="0" smtClean="0"/>
              <a:t>Nie </a:t>
            </a:r>
            <a:r>
              <a:rPr lang="pl-PL" dirty="0" smtClean="0"/>
              <a:t>zjeżdżać z górki w pobliżu dróg, także tych rzadko uczęszczanych. Ulica pokryta śniegiem lub oblodzona nie jest miejscem do </a:t>
            </a:r>
            <a:r>
              <a:rPr lang="pl-PL" dirty="0" smtClean="0"/>
              <a:t>zabawy</a:t>
            </a:r>
            <a:endParaRPr lang="pl-PL" dirty="0" smtClean="0"/>
          </a:p>
          <a:p>
            <a:r>
              <a:rPr lang="pl-PL" dirty="0" smtClean="0"/>
              <a:t> nie chodzić po stoku górki, gdy inni z niej </a:t>
            </a:r>
            <a:r>
              <a:rPr lang="pl-PL" dirty="0" smtClean="0"/>
              <a:t>zjeżdżają</a:t>
            </a:r>
          </a:p>
          <a:p>
            <a:r>
              <a:rPr lang="pl-PL" dirty="0" smtClean="0"/>
              <a:t>nie wpychać kolegów w głębokie </a:t>
            </a:r>
            <a:r>
              <a:rPr lang="pl-PL" dirty="0" smtClean="0"/>
              <a:t>zaspy</a:t>
            </a:r>
          </a:p>
          <a:p>
            <a:r>
              <a:rPr lang="pl-PL" dirty="0" smtClean="0"/>
              <a:t>nie lepić zbitych, twardych kul </a:t>
            </a:r>
            <a:r>
              <a:rPr lang="pl-PL" dirty="0" smtClean="0"/>
              <a:t>śniegowych</a:t>
            </a:r>
          </a:p>
          <a:p>
            <a:r>
              <a:rPr lang="pl-PL" dirty="0" smtClean="0"/>
              <a:t> nie wrzucać kolegom śniegu za </a:t>
            </a:r>
            <a:r>
              <a:rPr lang="pl-PL" dirty="0" smtClean="0"/>
              <a:t>kołnierz</a:t>
            </a:r>
          </a:p>
          <a:p>
            <a:r>
              <a:rPr lang="pl-PL" dirty="0" smtClean="0"/>
              <a:t> nie rzucać śnieżkami w nadjeżdżające </a:t>
            </a:r>
            <a:r>
              <a:rPr lang="pl-PL" dirty="0" smtClean="0"/>
              <a:t>samochody</a:t>
            </a:r>
          </a:p>
          <a:p>
            <a:r>
              <a:rPr lang="pl-PL" dirty="0" smtClean="0"/>
              <a:t> wybierać miejsca równo przysypane śniegiem, wolne od jakichkolwiek wystających ze śniegu </a:t>
            </a:r>
            <a:r>
              <a:rPr lang="pl-PL" dirty="0" smtClean="0"/>
              <a:t>przedmiotów</a:t>
            </a:r>
          </a:p>
          <a:p>
            <a:endParaRPr lang="pl-PL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Zasady bezpieczeństwa podczas zabaw zimowych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Nie strącać i nie używać do zabawy zwisających z dachów sopli lodu</a:t>
            </a:r>
          </a:p>
          <a:p>
            <a:pPr>
              <a:buNone/>
            </a:pPr>
            <a:r>
              <a:rPr lang="pl-PL" dirty="0" smtClean="0"/>
              <a:t>Nie doczepiać sanek do samochodu</a:t>
            </a:r>
          </a:p>
          <a:p>
            <a:pPr>
              <a:buNone/>
            </a:pPr>
            <a:r>
              <a:rPr lang="pl-PL" dirty="0" smtClean="0"/>
              <a:t>nie wchodzić do źle zabezpieczonych konstrukcji ze śniegu, które w momencie odwilży grożą zawaleniem i </a:t>
            </a:r>
            <a:r>
              <a:rPr lang="pl-PL" dirty="0" smtClean="0"/>
              <a:t>przysypaniem</a:t>
            </a: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Zasady bezpieczeństwa podczas zabaw zimowych </a:t>
            </a:r>
            <a:endParaRPr lang="pl-PL" dirty="0"/>
          </a:p>
        </p:txBody>
      </p:sp>
      <p:pic>
        <p:nvPicPr>
          <p:cNvPr id="5" name="Symbol zastępczy zawartości 4" descr="unname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70204" y="1772816"/>
            <a:ext cx="4129787" cy="4176463"/>
          </a:xfrm>
        </p:spPr>
      </p:pic>
      <p:pic>
        <p:nvPicPr>
          <p:cNvPr id="6" name="Symbol zastępczy zawartości 5" descr="zimk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9180" y="1556792"/>
            <a:ext cx="3901440" cy="4608512"/>
          </a:xfr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Odpowiednie ubranie na mrozy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Zimą należy zadbać o odpowiedni </a:t>
            </a:r>
            <a:r>
              <a:rPr lang="pl-PL" dirty="0" err="1" smtClean="0"/>
              <a:t>strój.Brak</a:t>
            </a:r>
            <a:r>
              <a:rPr lang="pl-PL" dirty="0" smtClean="0"/>
              <a:t> go może skutkować chorobą. 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Odpowiedni strój na zimę: kombinezon narciarski, kurtka zimowa, buty zimowe , czapka, rękawiczki, grube skarpetki, szalik lub komin. </a:t>
            </a:r>
            <a:endParaRPr lang="pl-PL" dirty="0"/>
          </a:p>
        </p:txBody>
      </p:sp>
      <p:pic>
        <p:nvPicPr>
          <p:cNvPr id="5" name="Symbol zastępczy zawartości 4" descr="depositphotos_222800110-stock-illustration-winter-clothes-topic-set-eps1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91100" y="1842421"/>
            <a:ext cx="3657600" cy="3739896"/>
          </a:xfr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Sporty zimowe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smtClean="0"/>
              <a:t>Saneczkarstwo </a:t>
            </a:r>
          </a:p>
          <a:p>
            <a:r>
              <a:rPr lang="pl-PL" dirty="0" smtClean="0"/>
              <a:t>Narciarstwo</a:t>
            </a:r>
          </a:p>
          <a:p>
            <a:r>
              <a:rPr lang="pl-PL" dirty="0" smtClean="0"/>
              <a:t>Snowboarding</a:t>
            </a:r>
          </a:p>
          <a:p>
            <a:r>
              <a:rPr lang="pl-PL" dirty="0" smtClean="0"/>
              <a:t>Hokej na lodzie</a:t>
            </a:r>
          </a:p>
          <a:p>
            <a:r>
              <a:rPr lang="pl-PL" dirty="0" smtClean="0"/>
              <a:t>Łyżwiarstwo figurowe</a:t>
            </a:r>
          </a:p>
          <a:p>
            <a:r>
              <a:rPr lang="pl-PL" dirty="0" err="1" smtClean="0"/>
              <a:t>Short</a:t>
            </a:r>
            <a:r>
              <a:rPr lang="pl-PL" dirty="0" smtClean="0"/>
              <a:t> </a:t>
            </a:r>
            <a:r>
              <a:rPr lang="pl-PL" dirty="0" err="1" smtClean="0"/>
              <a:t>track</a:t>
            </a:r>
            <a:endParaRPr lang="pl-PL" dirty="0" smtClean="0"/>
          </a:p>
          <a:p>
            <a:r>
              <a:rPr lang="pl-PL" dirty="0" smtClean="0"/>
              <a:t>Skeleton</a:t>
            </a:r>
          </a:p>
          <a:p>
            <a:endParaRPr lang="pl-PL" dirty="0"/>
          </a:p>
        </p:txBody>
      </p:sp>
      <p:pic>
        <p:nvPicPr>
          <p:cNvPr id="5" name="Symbol zastępczy zawartości 4" descr="kurs-istockphoto-612828754-612x61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4048" y="1700808"/>
            <a:ext cx="3528392" cy="4176464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Sporty zimowe w Kozienicach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Atrakcje zimowe w Kozienicach </a:t>
            </a:r>
          </a:p>
          <a:p>
            <a:pPr marL="457200" indent="-457200">
              <a:buAutoNum type="arabicPeriod"/>
            </a:pPr>
            <a:r>
              <a:rPr lang="pl-PL" dirty="0" smtClean="0"/>
              <a:t>Łyżwy lokalizacja: Legionów 4</a:t>
            </a:r>
          </a:p>
          <a:p>
            <a:pPr marL="457200" indent="-457200">
              <a:buAutoNum type="arabicPeriod"/>
            </a:pPr>
            <a:r>
              <a:rPr lang="pl-PL" dirty="0" smtClean="0"/>
              <a:t>Strzelnica w lasku  to świetne miejsce na sanki dla małych i dużych lokalizacja: las obok Hali Sportowej</a:t>
            </a:r>
            <a:endParaRPr lang="pl-PL" dirty="0"/>
          </a:p>
        </p:txBody>
      </p:sp>
      <p:pic>
        <p:nvPicPr>
          <p:cNvPr id="5" name="Symbol zastępczy zawartości 4" descr="sporty+zimow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00600" y="2197894"/>
            <a:ext cx="4038600" cy="302895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 prawidłowo dokarmiać ptaki zimą</a:t>
            </a:r>
            <a:endParaRPr lang="pl-PL" dirty="0"/>
          </a:p>
        </p:txBody>
      </p:sp>
      <p:pic>
        <p:nvPicPr>
          <p:cNvPr id="4" name="Symbol zastępczy zawartości 3" descr="dxcey-6xuai92gx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527175"/>
            <a:ext cx="8352928" cy="4572000"/>
          </a:xfr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Zdrowy styl życia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smtClean="0"/>
              <a:t>Zimą podobnie jak każdą porą roku należy pamiętać o zdrowym trybie życia. Zimą szczególnie trzeba zadbać o odporność.</a:t>
            </a:r>
            <a:endParaRPr lang="pl-PL" dirty="0"/>
          </a:p>
        </p:txBody>
      </p:sp>
      <p:pic>
        <p:nvPicPr>
          <p:cNvPr id="5" name="Symbol zastępczy zawartości 4" descr="motywator_52fa7b0e9c5612.0967028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60032" y="1772816"/>
            <a:ext cx="3744416" cy="4104455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ejski">
  <a:themeElements>
    <a:clrScheme name="Miejski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Miejsk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ejski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89</TotalTime>
  <Words>170</Words>
  <Application>Microsoft Office PowerPoint</Application>
  <PresentationFormat>Pokaz na ekranie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Miejski</vt:lpstr>
      <vt:lpstr> „BEZPIECZNE ZABAWY ZIMOWE”   </vt:lpstr>
      <vt:lpstr>Zasady bezpieczeństwa podczas zabaw zimowych</vt:lpstr>
      <vt:lpstr>Zasady bezpieczeństwa podczas zabaw zimowych</vt:lpstr>
      <vt:lpstr>Zasady bezpieczeństwa podczas zabaw zimowych </vt:lpstr>
      <vt:lpstr>Odpowiednie ubranie na mrozy </vt:lpstr>
      <vt:lpstr>Sporty zimowe</vt:lpstr>
      <vt:lpstr>Sporty zimowe w Kozienicach</vt:lpstr>
      <vt:lpstr>Jak prawidłowo dokarmiać ptaki zimą</vt:lpstr>
      <vt:lpstr>Zdrowy styl życia</vt:lpstr>
      <vt:lpstr>Dziękuję za uwagę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„BEZPIECZNE ZABAWY ZIMOWE”</dc:title>
  <dc:creator>Jakub</dc:creator>
  <cp:lastModifiedBy>Jakub</cp:lastModifiedBy>
  <cp:revision>9</cp:revision>
  <dcterms:created xsi:type="dcterms:W3CDTF">2021-02-18T10:55:49Z</dcterms:created>
  <dcterms:modified xsi:type="dcterms:W3CDTF">2021-02-18T12:25:00Z</dcterms:modified>
</cp:coreProperties>
</file>