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8DC2A9-76D3-4B99-84BF-0E8AFB1279F4}" type="datetimeFigureOut">
              <a:rPr lang="pl-PL" smtClean="0"/>
              <a:t>23.02.2021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2062E1-47E5-41EF-8A64-77E761C76D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8DC2A9-76D3-4B99-84BF-0E8AFB1279F4}" type="datetimeFigureOut">
              <a:rPr lang="pl-PL" smtClean="0"/>
              <a:t>23.02.2021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062E1-47E5-41EF-8A64-77E761C76D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8DC2A9-76D3-4B99-84BF-0E8AFB1279F4}" type="datetimeFigureOut">
              <a:rPr lang="pl-PL" smtClean="0"/>
              <a:t>23.02.2021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062E1-47E5-41EF-8A64-77E761C76D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8DC2A9-76D3-4B99-84BF-0E8AFB1279F4}" type="datetimeFigureOut">
              <a:rPr lang="pl-PL" smtClean="0"/>
              <a:t>23.02.2021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062E1-47E5-41EF-8A64-77E761C76D3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8DC2A9-76D3-4B99-84BF-0E8AFB1279F4}" type="datetimeFigureOut">
              <a:rPr lang="pl-PL" smtClean="0"/>
              <a:t>23.02.2021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062E1-47E5-41EF-8A64-77E761C76D3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8DC2A9-76D3-4B99-84BF-0E8AFB1279F4}" type="datetimeFigureOut">
              <a:rPr lang="pl-PL" smtClean="0"/>
              <a:t>23.02.2021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062E1-47E5-41EF-8A64-77E761C76D3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8DC2A9-76D3-4B99-84BF-0E8AFB1279F4}" type="datetimeFigureOut">
              <a:rPr lang="pl-PL" smtClean="0"/>
              <a:t>23.02.2021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062E1-47E5-41EF-8A64-77E761C76D35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8DC2A9-76D3-4B99-84BF-0E8AFB1279F4}" type="datetimeFigureOut">
              <a:rPr lang="pl-PL" smtClean="0"/>
              <a:t>23.02.2021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062E1-47E5-41EF-8A64-77E761C76D35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8DC2A9-76D3-4B99-84BF-0E8AFB1279F4}" type="datetimeFigureOut">
              <a:rPr lang="pl-PL" smtClean="0"/>
              <a:t>23.02.2021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062E1-47E5-41EF-8A64-77E761C76D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78DC2A9-76D3-4B99-84BF-0E8AFB1279F4}" type="datetimeFigureOut">
              <a:rPr lang="pl-PL" smtClean="0"/>
              <a:t>23.02.2021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062E1-47E5-41EF-8A64-77E761C76D35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8DC2A9-76D3-4B99-84BF-0E8AFB1279F4}" type="datetimeFigureOut">
              <a:rPr lang="pl-PL" smtClean="0"/>
              <a:t>23.02.2021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2062E1-47E5-41EF-8A64-77E761C76D35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78DC2A9-76D3-4B99-84BF-0E8AFB1279F4}" type="datetimeFigureOut">
              <a:rPr lang="pl-PL" smtClean="0"/>
              <a:t>23.02.2021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2062E1-47E5-41EF-8A64-77E761C76D3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JAKUB NAGADOWSKI KLASA IIIA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6542"/>
            <a:ext cx="7848872" cy="342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65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BEZPIECZNA ZIMA</a:t>
            </a:r>
            <a:endParaRPr lang="pl-P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1138"/>
            <a:ext cx="597666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49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BEZPIECZNA  ZIMA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1138"/>
            <a:ext cx="619268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23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BEZPIECZNA  ZIMA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1138"/>
            <a:ext cx="676875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38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BEZPIECZNA  ZIMA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1138"/>
            <a:ext cx="597666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1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BEZPIECZNA ZIMA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1138"/>
            <a:ext cx="633670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05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BEZPIECZNA ZIMA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400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93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pl-PL" sz="6000" b="1" dirty="0" smtClean="0"/>
          </a:p>
          <a:p>
            <a:pPr marL="109728" indent="0" algn="ctr">
              <a:buNone/>
            </a:pPr>
            <a:r>
              <a:rPr lang="pl-PL" sz="6000" b="1" dirty="0" smtClean="0"/>
              <a:t>DZIĘKUJĘ </a:t>
            </a:r>
          </a:p>
          <a:p>
            <a:pPr marL="109728" indent="0" algn="ctr">
              <a:buNone/>
            </a:pPr>
            <a:r>
              <a:rPr lang="pl-PL" sz="6000" b="1" dirty="0" smtClean="0"/>
              <a:t>ZA UWAGĘ</a:t>
            </a:r>
          </a:p>
          <a:p>
            <a:pPr marL="109728" indent="0" algn="ctr">
              <a:buNone/>
            </a:pPr>
            <a:r>
              <a:rPr lang="pl-PL" sz="1600" b="1" dirty="0" smtClean="0"/>
              <a:t>JAKUB  NAGADOWSKI</a:t>
            </a:r>
          </a:p>
          <a:p>
            <a:pPr marL="109728" indent="0" algn="ctr">
              <a:buNone/>
            </a:pPr>
            <a:r>
              <a:rPr lang="pl-PL" sz="1600" b="1" smtClean="0"/>
              <a:t>OPIEKUN: JUSTYNA KUREK</a:t>
            </a:r>
            <a:endParaRPr lang="pl-PL" sz="16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BEZPIECZNA ZIMA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9273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</TotalTime>
  <Words>27</Words>
  <Application>Microsoft Office PowerPoint</Application>
  <PresentationFormat>Pokaz na ekranie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Hol</vt:lpstr>
      <vt:lpstr>Prezentacja programu PowerPoint</vt:lpstr>
      <vt:lpstr>BEZPIECZNA ZIMA</vt:lpstr>
      <vt:lpstr>BEZPIECZNA  ZIMA</vt:lpstr>
      <vt:lpstr>BEZPIECZNA  ZIMA</vt:lpstr>
      <vt:lpstr>BEZPIECZNA  ZIMA</vt:lpstr>
      <vt:lpstr>BEZPIECZNA ZIMA</vt:lpstr>
      <vt:lpstr>BEZPIECZNA ZIMA</vt:lpstr>
      <vt:lpstr>BEZPIECZNA ZIMA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Klasa 3</dc:creator>
  <cp:lastModifiedBy>Klasa 3</cp:lastModifiedBy>
  <cp:revision>3</cp:revision>
  <dcterms:created xsi:type="dcterms:W3CDTF">2021-02-23T06:52:16Z</dcterms:created>
  <dcterms:modified xsi:type="dcterms:W3CDTF">2021-02-23T07:21:03Z</dcterms:modified>
</cp:coreProperties>
</file>