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2EC758-308A-401F-9D64-5608B2770A04}" v="3" dt="2021-02-24T19:42:46.364"/>
    <p1510:client id="{95E4C55C-2198-45F7-91E9-FBD45E47CCA3}" v="2456" dt="2021-02-24T17:35:37.752"/>
    <p1510:client id="{B5E5A43F-80F7-49CD-8369-EE28978E5DB1}" v="2740" dt="2021-02-24T19:35:07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Staluszka" userId="57a8d2c4c1059edd" providerId="Windows Live" clId="Web-{B5E5A43F-80F7-49CD-8369-EE28978E5DB1}"/>
    <pc:docChg chg="addSld delSld modSld">
      <pc:chgData name="Olga Staluszka" userId="57a8d2c4c1059edd" providerId="Windows Live" clId="Web-{B5E5A43F-80F7-49CD-8369-EE28978E5DB1}" dt="2021-02-24T19:35:07.700" v="1571"/>
      <pc:docMkLst>
        <pc:docMk/>
      </pc:docMkLst>
      <pc:sldChg chg="delSp modSp">
        <pc:chgData name="Olga Staluszka" userId="57a8d2c4c1059edd" providerId="Windows Live" clId="Web-{B5E5A43F-80F7-49CD-8369-EE28978E5DB1}" dt="2021-02-24T19:28:14.407" v="1536" actId="20577"/>
        <pc:sldMkLst>
          <pc:docMk/>
          <pc:sldMk cId="650317164" sldId="256"/>
        </pc:sldMkLst>
        <pc:spChg chg="mod">
          <ac:chgData name="Olga Staluszka" userId="57a8d2c4c1059edd" providerId="Windows Live" clId="Web-{B5E5A43F-80F7-49CD-8369-EE28978E5DB1}" dt="2021-02-24T19:28:14.407" v="1536" actId="20577"/>
          <ac:spMkLst>
            <pc:docMk/>
            <pc:sldMk cId="650317164" sldId="256"/>
            <ac:spMk id="2" creationId="{00000000-0000-0000-0000-000000000000}"/>
          </ac:spMkLst>
        </pc:spChg>
        <pc:spChg chg="del mod">
          <ac:chgData name="Olga Staluszka" userId="57a8d2c4c1059edd" providerId="Windows Live" clId="Web-{B5E5A43F-80F7-49CD-8369-EE28978E5DB1}" dt="2021-02-24T19:27:27.672" v="1529"/>
          <ac:spMkLst>
            <pc:docMk/>
            <pc:sldMk cId="650317164" sldId="256"/>
            <ac:spMk id="3" creationId="{00000000-0000-0000-0000-000000000000}"/>
          </ac:spMkLst>
        </pc:spChg>
      </pc:sldChg>
      <pc:sldChg chg="addSp delSp modSp mod modTransition modClrScheme delDesignElem chgLayout">
        <pc:chgData name="Olga Staluszka" userId="57a8d2c4c1059edd" providerId="Windows Live" clId="Web-{B5E5A43F-80F7-49CD-8369-EE28978E5DB1}" dt="2021-02-24T19:35:07.700" v="1571"/>
        <pc:sldMkLst>
          <pc:docMk/>
          <pc:sldMk cId="1112738972" sldId="257"/>
        </pc:sldMkLst>
        <pc:spChg chg="mod ord">
          <ac:chgData name="Olga Staluszka" userId="57a8d2c4c1059edd" providerId="Windows Live" clId="Web-{B5E5A43F-80F7-49CD-8369-EE28978E5DB1}" dt="2021-02-24T19:34:25.418" v="1570" actId="14100"/>
          <ac:spMkLst>
            <pc:docMk/>
            <pc:sldMk cId="1112738972" sldId="257"/>
            <ac:spMk id="2" creationId="{49473D64-168F-4BCA-9B12-823625FA63DF}"/>
          </ac:spMkLst>
        </pc:spChg>
        <pc:spChg chg="add mod">
          <ac:chgData name="Olga Staluszka" userId="57a8d2c4c1059edd" providerId="Windows Live" clId="Web-{B5E5A43F-80F7-49CD-8369-EE28978E5DB1}" dt="2021-02-24T19:24:58.073" v="1491" actId="20577"/>
          <ac:spMkLst>
            <pc:docMk/>
            <pc:sldMk cId="1112738972" sldId="257"/>
            <ac:spMk id="3" creationId="{1A5C6741-16E9-4236-95B8-DB400D088DD0}"/>
          </ac:spMkLst>
        </pc:spChg>
        <pc:spChg chg="add del mod">
          <ac:chgData name="Olga Staluszka" userId="57a8d2c4c1059edd" providerId="Windows Live" clId="Web-{B5E5A43F-80F7-49CD-8369-EE28978E5DB1}" dt="2021-02-24T18:16:49.221" v="486"/>
          <ac:spMkLst>
            <pc:docMk/>
            <pc:sldMk cId="1112738972" sldId="257"/>
            <ac:spMk id="5" creationId="{E5FB0188-5C7F-4665-B83C-EA0542EC42A5}"/>
          </ac:spMkLst>
        </pc:spChg>
        <pc:spChg chg="mod ord">
          <ac:chgData name="Olga Staluszka" userId="57a8d2c4c1059edd" providerId="Windows Live" clId="Web-{B5E5A43F-80F7-49CD-8369-EE28978E5DB1}" dt="2021-02-24T19:19:29.423" v="1452" actId="20577"/>
          <ac:spMkLst>
            <pc:docMk/>
            <pc:sldMk cId="1112738972" sldId="257"/>
            <ac:spMk id="8" creationId="{B690C55C-7C2F-43E8-BA5F-939FB54F8AAA}"/>
          </ac:spMkLst>
        </pc:spChg>
        <pc:spChg chg="del">
          <ac:chgData name="Olga Staluszka" userId="57a8d2c4c1059edd" providerId="Windows Live" clId="Web-{B5E5A43F-80F7-49CD-8369-EE28978E5DB1}" dt="2021-02-24T18:02:09.227" v="313"/>
          <ac:spMkLst>
            <pc:docMk/>
            <pc:sldMk cId="1112738972" sldId="257"/>
            <ac:spMk id="18" creationId="{8A7BA06D-B3FF-4E91-8639-B4569AE3AA23}"/>
          </ac:spMkLst>
        </pc:spChg>
        <pc:spChg chg="del">
          <ac:chgData name="Olga Staluszka" userId="57a8d2c4c1059edd" providerId="Windows Live" clId="Web-{B5E5A43F-80F7-49CD-8369-EE28978E5DB1}" dt="2021-02-24T18:02:09.227" v="313"/>
          <ac:spMkLst>
            <pc:docMk/>
            <pc:sldMk cId="1112738972" sldId="257"/>
            <ac:spMk id="20" creationId="{2B30C86D-5A07-48BC-9C9D-6F9A2DB1E9E1}"/>
          </ac:spMkLst>
        </pc:spChg>
        <pc:spChg chg="del">
          <ac:chgData name="Olga Staluszka" userId="57a8d2c4c1059edd" providerId="Windows Live" clId="Web-{B5E5A43F-80F7-49CD-8369-EE28978E5DB1}" dt="2021-02-24T18:02:09.227" v="313"/>
          <ac:spMkLst>
            <pc:docMk/>
            <pc:sldMk cId="1112738972" sldId="257"/>
            <ac:spMk id="22" creationId="{9F8A656C-0806-4677-A38B-DA5DF0F3C406}"/>
          </ac:spMkLst>
        </pc:spChg>
        <pc:spChg chg="del">
          <ac:chgData name="Olga Staluszka" userId="57a8d2c4c1059edd" providerId="Windows Live" clId="Web-{B5E5A43F-80F7-49CD-8369-EE28978E5DB1}" dt="2021-02-24T18:02:09.227" v="313"/>
          <ac:spMkLst>
            <pc:docMk/>
            <pc:sldMk cId="1112738972" sldId="257"/>
            <ac:spMk id="24" creationId="{9BEF8C6D-8BB3-473A-9607-D7381CC5C0A5}"/>
          </ac:spMkLst>
        </pc:spChg>
        <pc:spChg chg="del">
          <ac:chgData name="Olga Staluszka" userId="57a8d2c4c1059edd" providerId="Windows Live" clId="Web-{B5E5A43F-80F7-49CD-8369-EE28978E5DB1}" dt="2021-02-24T18:02:09.227" v="313"/>
          <ac:spMkLst>
            <pc:docMk/>
            <pc:sldMk cId="1112738972" sldId="257"/>
            <ac:spMk id="26" creationId="{DCFDFFB9-D302-4A05-A770-D33232254722}"/>
          </ac:spMkLst>
        </pc:spChg>
        <pc:spChg chg="add del">
          <ac:chgData name="Olga Staluszka" userId="57a8d2c4c1059edd" providerId="Windows Live" clId="Web-{B5E5A43F-80F7-49CD-8369-EE28978E5DB1}" dt="2021-02-24T19:15:42.807" v="1407"/>
          <ac:spMkLst>
            <pc:docMk/>
            <pc:sldMk cId="1112738972" sldId="257"/>
            <ac:spMk id="31" creationId="{8A7BA06D-B3FF-4E91-8639-B4569AE3AA23}"/>
          </ac:spMkLst>
        </pc:spChg>
        <pc:spChg chg="add del">
          <ac:chgData name="Olga Staluszka" userId="57a8d2c4c1059edd" providerId="Windows Live" clId="Web-{B5E5A43F-80F7-49CD-8369-EE28978E5DB1}" dt="2021-02-24T19:15:42.807" v="1407"/>
          <ac:spMkLst>
            <pc:docMk/>
            <pc:sldMk cId="1112738972" sldId="257"/>
            <ac:spMk id="33" creationId="{2B30C86D-5A07-48BC-9C9D-6F9A2DB1E9E1}"/>
          </ac:spMkLst>
        </pc:spChg>
        <pc:spChg chg="add del">
          <ac:chgData name="Olga Staluszka" userId="57a8d2c4c1059edd" providerId="Windows Live" clId="Web-{B5E5A43F-80F7-49CD-8369-EE28978E5DB1}" dt="2021-02-24T19:15:42.807" v="1407"/>
          <ac:spMkLst>
            <pc:docMk/>
            <pc:sldMk cId="1112738972" sldId="257"/>
            <ac:spMk id="35" creationId="{9F8A656C-0806-4677-A38B-DA5DF0F3C406}"/>
          </ac:spMkLst>
        </pc:spChg>
        <pc:spChg chg="add del">
          <ac:chgData name="Olga Staluszka" userId="57a8d2c4c1059edd" providerId="Windows Live" clId="Web-{B5E5A43F-80F7-49CD-8369-EE28978E5DB1}" dt="2021-02-24T19:15:42.807" v="1407"/>
          <ac:spMkLst>
            <pc:docMk/>
            <pc:sldMk cId="1112738972" sldId="257"/>
            <ac:spMk id="37" creationId="{9BEF8C6D-8BB3-473A-9607-D7381CC5C0A5}"/>
          </ac:spMkLst>
        </pc:spChg>
        <pc:spChg chg="add del">
          <ac:chgData name="Olga Staluszka" userId="57a8d2c4c1059edd" providerId="Windows Live" clId="Web-{B5E5A43F-80F7-49CD-8369-EE28978E5DB1}" dt="2021-02-24T19:15:42.807" v="1407"/>
          <ac:spMkLst>
            <pc:docMk/>
            <pc:sldMk cId="1112738972" sldId="257"/>
            <ac:spMk id="39" creationId="{DCFDFFB9-D302-4A05-A770-D33232254722}"/>
          </ac:spMkLst>
        </pc:spChg>
        <pc:picChg chg="mod">
          <ac:chgData name="Olga Staluszka" userId="57a8d2c4c1059edd" providerId="Windows Live" clId="Web-{B5E5A43F-80F7-49CD-8369-EE28978E5DB1}" dt="2021-02-24T19:19:10.798" v="1448" actId="14100"/>
          <ac:picMkLst>
            <pc:docMk/>
            <pc:sldMk cId="1112738972" sldId="257"/>
            <ac:picMk id="4" creationId="{DD6A0CF5-EC07-4F00-8B22-2FD6626E1D3C}"/>
          </ac:picMkLst>
        </pc:picChg>
      </pc:sldChg>
      <pc:sldChg chg="addSp modSp">
        <pc:chgData name="Olga Staluszka" userId="57a8d2c4c1059edd" providerId="Windows Live" clId="Web-{B5E5A43F-80F7-49CD-8369-EE28978E5DB1}" dt="2021-02-24T19:34:00.933" v="1568" actId="20577"/>
        <pc:sldMkLst>
          <pc:docMk/>
          <pc:sldMk cId="932221272" sldId="258"/>
        </pc:sldMkLst>
        <pc:spChg chg="mod">
          <ac:chgData name="Olga Staluszka" userId="57a8d2c4c1059edd" providerId="Windows Live" clId="Web-{B5E5A43F-80F7-49CD-8369-EE28978E5DB1}" dt="2021-02-24T19:33:50.042" v="1566" actId="20577"/>
          <ac:spMkLst>
            <pc:docMk/>
            <pc:sldMk cId="932221272" sldId="258"/>
            <ac:spMk id="2" creationId="{FF694EB9-C5B1-4A06-AC97-DDCB5982F170}"/>
          </ac:spMkLst>
        </pc:spChg>
        <pc:spChg chg="add mod">
          <ac:chgData name="Olga Staluszka" userId="57a8d2c4c1059edd" providerId="Windows Live" clId="Web-{B5E5A43F-80F7-49CD-8369-EE28978E5DB1}" dt="2021-02-24T19:24:50.667" v="1490" actId="20577"/>
          <ac:spMkLst>
            <pc:docMk/>
            <pc:sldMk cId="932221272" sldId="258"/>
            <ac:spMk id="3" creationId="{BB02ED8B-465F-4CD0-B892-C97E492BE7FC}"/>
          </ac:spMkLst>
        </pc:spChg>
        <pc:spChg chg="mod">
          <ac:chgData name="Olga Staluszka" userId="57a8d2c4c1059edd" providerId="Windows Live" clId="Web-{B5E5A43F-80F7-49CD-8369-EE28978E5DB1}" dt="2021-02-24T19:34:00.933" v="1568" actId="20577"/>
          <ac:spMkLst>
            <pc:docMk/>
            <pc:sldMk cId="932221272" sldId="258"/>
            <ac:spMk id="4" creationId="{57AD3982-5D95-4CDE-B5B1-4501B44DD04D}"/>
          </ac:spMkLst>
        </pc:spChg>
      </pc:sldChg>
      <pc:sldChg chg="addSp delSp modSp">
        <pc:chgData name="Olga Staluszka" userId="57a8d2c4c1059edd" providerId="Windows Live" clId="Web-{B5E5A43F-80F7-49CD-8369-EE28978E5DB1}" dt="2021-02-24T19:33:39.557" v="1565" actId="1076"/>
        <pc:sldMkLst>
          <pc:docMk/>
          <pc:sldMk cId="421058335" sldId="259"/>
        </pc:sldMkLst>
        <pc:spChg chg="mod">
          <ac:chgData name="Olga Staluszka" userId="57a8d2c4c1059edd" providerId="Windows Live" clId="Web-{B5E5A43F-80F7-49CD-8369-EE28978E5DB1}" dt="2021-02-24T19:25:04.558" v="1492" actId="20577"/>
          <ac:spMkLst>
            <pc:docMk/>
            <pc:sldMk cId="421058335" sldId="259"/>
            <ac:spMk id="2" creationId="{03157FC9-F008-444A-8C20-F5408F0B151B}"/>
          </ac:spMkLst>
        </pc:spChg>
        <pc:spChg chg="del mod">
          <ac:chgData name="Olga Staluszka" userId="57a8d2c4c1059edd" providerId="Windows Live" clId="Web-{B5E5A43F-80F7-49CD-8369-EE28978E5DB1}" dt="2021-02-24T18:34:37.814" v="794"/>
          <ac:spMkLst>
            <pc:docMk/>
            <pc:sldMk cId="421058335" sldId="259"/>
            <ac:spMk id="3" creationId="{1135AF27-3ABF-4C16-9657-A2CDAD0DE0DD}"/>
          </ac:spMkLst>
        </pc:spChg>
        <pc:spChg chg="mod">
          <ac:chgData name="Olga Staluszka" userId="57a8d2c4c1059edd" providerId="Windows Live" clId="Web-{B5E5A43F-80F7-49CD-8369-EE28978E5DB1}" dt="2021-02-24T19:33:38.557" v="1564" actId="14100"/>
          <ac:spMkLst>
            <pc:docMk/>
            <pc:sldMk cId="421058335" sldId="259"/>
            <ac:spMk id="4" creationId="{BD4FD825-60AE-462F-B9BC-AAF368BA5D84}"/>
          </ac:spMkLst>
        </pc:spChg>
        <pc:spChg chg="del">
          <ac:chgData name="Olga Staluszka" userId="57a8d2c4c1059edd" providerId="Windows Live" clId="Web-{B5E5A43F-80F7-49CD-8369-EE28978E5DB1}" dt="2021-02-24T18:34:35.158" v="793"/>
          <ac:spMkLst>
            <pc:docMk/>
            <pc:sldMk cId="421058335" sldId="259"/>
            <ac:spMk id="5" creationId="{92F516E3-B640-4B68-AAEE-76807B611E9D}"/>
          </ac:spMkLst>
        </pc:spChg>
        <pc:spChg chg="add del mod">
          <ac:chgData name="Olga Staluszka" userId="57a8d2c4c1059edd" providerId="Windows Live" clId="Web-{B5E5A43F-80F7-49CD-8369-EE28978E5DB1}" dt="2021-02-24T18:34:28.939" v="792"/>
          <ac:spMkLst>
            <pc:docMk/>
            <pc:sldMk cId="421058335" sldId="259"/>
            <ac:spMk id="8" creationId="{816BCD57-EB5A-4DEE-A910-6B03DAC0D37C}"/>
          </ac:spMkLst>
        </pc:spChg>
        <pc:picChg chg="add del mod">
          <ac:chgData name="Olga Staluszka" userId="57a8d2c4c1059edd" providerId="Windows Live" clId="Web-{B5E5A43F-80F7-49CD-8369-EE28978E5DB1}" dt="2021-02-24T19:33:39.557" v="1565" actId="1076"/>
          <ac:picMkLst>
            <pc:docMk/>
            <pc:sldMk cId="421058335" sldId="259"/>
            <ac:picMk id="7" creationId="{9F23776F-6FE3-498B-AD7B-0C04ED585054}"/>
          </ac:picMkLst>
        </pc:picChg>
      </pc:sldChg>
      <pc:sldChg chg="modSp mod modClrScheme modShow chgLayout">
        <pc:chgData name="Olga Staluszka" userId="57a8d2c4c1059edd" providerId="Windows Live" clId="Web-{B5E5A43F-80F7-49CD-8369-EE28978E5DB1}" dt="2021-02-24T19:32:58.056" v="1556" actId="1076"/>
        <pc:sldMkLst>
          <pc:docMk/>
          <pc:sldMk cId="2093801185" sldId="260"/>
        </pc:sldMkLst>
        <pc:spChg chg="mod ord">
          <ac:chgData name="Olga Staluszka" userId="57a8d2c4c1059edd" providerId="Windows Live" clId="Web-{B5E5A43F-80F7-49CD-8369-EE28978E5DB1}" dt="2021-02-24T19:24:33.963" v="1485" actId="20577"/>
          <ac:spMkLst>
            <pc:docMk/>
            <pc:sldMk cId="2093801185" sldId="260"/>
            <ac:spMk id="2" creationId="{0372252F-FAA4-4CB4-A9BA-1372C5E5458C}"/>
          </ac:spMkLst>
        </pc:spChg>
        <pc:spChg chg="mod ord">
          <ac:chgData name="Olga Staluszka" userId="57a8d2c4c1059edd" providerId="Windows Live" clId="Web-{B5E5A43F-80F7-49CD-8369-EE28978E5DB1}" dt="2021-02-24T19:24:30.541" v="1484" actId="20577"/>
          <ac:spMkLst>
            <pc:docMk/>
            <pc:sldMk cId="2093801185" sldId="260"/>
            <ac:spMk id="3" creationId="{E409664F-9D75-4BB7-8B33-F6CA1B1CABB3}"/>
          </ac:spMkLst>
        </pc:spChg>
        <pc:spChg chg="mod ord">
          <ac:chgData name="Olga Staluszka" userId="57a8d2c4c1059edd" providerId="Windows Live" clId="Web-{B5E5A43F-80F7-49CD-8369-EE28978E5DB1}" dt="2021-02-24T19:22:37.475" v="1467" actId="14100"/>
          <ac:spMkLst>
            <pc:docMk/>
            <pc:sldMk cId="2093801185" sldId="260"/>
            <ac:spMk id="5" creationId="{EBC70E6C-D653-491C-9584-6688B5B95ACA}"/>
          </ac:spMkLst>
        </pc:spChg>
        <pc:spChg chg="mod ord">
          <ac:chgData name="Olga Staluszka" userId="57a8d2c4c1059edd" providerId="Windows Live" clId="Web-{B5E5A43F-80F7-49CD-8369-EE28978E5DB1}" dt="2021-02-24T19:32:54.821" v="1555" actId="20577"/>
          <ac:spMkLst>
            <pc:docMk/>
            <pc:sldMk cId="2093801185" sldId="260"/>
            <ac:spMk id="6" creationId="{71B4646C-4656-4A06-84D5-DEC08EB7E48E}"/>
          </ac:spMkLst>
        </pc:spChg>
        <pc:picChg chg="mod ord">
          <ac:chgData name="Olga Staluszka" userId="57a8d2c4c1059edd" providerId="Windows Live" clId="Web-{B5E5A43F-80F7-49CD-8369-EE28978E5DB1}" dt="2021-02-24T19:32:58.056" v="1556" actId="1076"/>
          <ac:picMkLst>
            <pc:docMk/>
            <pc:sldMk cId="2093801185" sldId="260"/>
            <ac:picMk id="7" creationId="{8BA29F41-E969-4773-B20F-2D46CC20CE2C}"/>
          </ac:picMkLst>
        </pc:picChg>
      </pc:sldChg>
      <pc:sldChg chg="addSp delSp modSp mod modTransition modClrScheme modShow chgLayout">
        <pc:chgData name="Olga Staluszka" userId="57a8d2c4c1059edd" providerId="Windows Live" clId="Web-{B5E5A43F-80F7-49CD-8369-EE28978E5DB1}" dt="2021-02-24T19:25:30.809" v="1499" actId="14100"/>
        <pc:sldMkLst>
          <pc:docMk/>
          <pc:sldMk cId="4061162354" sldId="261"/>
        </pc:sldMkLst>
        <pc:spChg chg="mod ord">
          <ac:chgData name="Olga Staluszka" userId="57a8d2c4c1059edd" providerId="Windows Live" clId="Web-{B5E5A43F-80F7-49CD-8369-EE28978E5DB1}" dt="2021-02-24T19:25:30.809" v="1499" actId="14100"/>
          <ac:spMkLst>
            <pc:docMk/>
            <pc:sldMk cId="4061162354" sldId="261"/>
            <ac:spMk id="2" creationId="{8770747C-539B-42BA-960D-96319DBDAFBB}"/>
          </ac:spMkLst>
        </pc:spChg>
        <pc:spChg chg="mod ord">
          <ac:chgData name="Olga Staluszka" userId="57a8d2c4c1059edd" providerId="Windows Live" clId="Web-{B5E5A43F-80F7-49CD-8369-EE28978E5DB1}" dt="2021-02-24T19:09:41.953" v="1312" actId="20577"/>
          <ac:spMkLst>
            <pc:docMk/>
            <pc:sldMk cId="4061162354" sldId="261"/>
            <ac:spMk id="3" creationId="{7B58AF52-3BF7-49BA-B554-0A11CD319C10}"/>
          </ac:spMkLst>
        </pc:spChg>
        <pc:spChg chg="mod ord">
          <ac:chgData name="Olga Staluszka" userId="57a8d2c4c1059edd" providerId="Windows Live" clId="Web-{B5E5A43F-80F7-49CD-8369-EE28978E5DB1}" dt="2021-02-24T19:10:19.364" v="1318" actId="14100"/>
          <ac:spMkLst>
            <pc:docMk/>
            <pc:sldMk cId="4061162354" sldId="261"/>
            <ac:spMk id="4" creationId="{C519D3B1-DE20-4792-8D20-B75438BEF573}"/>
          </ac:spMkLst>
        </pc:spChg>
        <pc:spChg chg="mod ord">
          <ac:chgData name="Olga Staluszka" userId="57a8d2c4c1059edd" providerId="Windows Live" clId="Web-{B5E5A43F-80F7-49CD-8369-EE28978E5DB1}" dt="2021-02-24T19:09:50.985" v="1313" actId="14100"/>
          <ac:spMkLst>
            <pc:docMk/>
            <pc:sldMk cId="4061162354" sldId="261"/>
            <ac:spMk id="5" creationId="{F3C8CAB7-BC8F-4061-A1D2-05871A82D606}"/>
          </ac:spMkLst>
        </pc:spChg>
        <pc:picChg chg="mod ord">
          <ac:chgData name="Olga Staluszka" userId="57a8d2c4c1059edd" providerId="Windows Live" clId="Web-{B5E5A43F-80F7-49CD-8369-EE28978E5DB1}" dt="2021-02-24T19:10:31.173" v="1319" actId="14100"/>
          <ac:picMkLst>
            <pc:docMk/>
            <pc:sldMk cId="4061162354" sldId="261"/>
            <ac:picMk id="7" creationId="{2245327E-6007-4774-A9E9-3F8A69F8CAB5}"/>
          </ac:picMkLst>
        </pc:picChg>
        <pc:picChg chg="mod">
          <ac:chgData name="Olga Staluszka" userId="57a8d2c4c1059edd" providerId="Windows Live" clId="Web-{B5E5A43F-80F7-49CD-8369-EE28978E5DB1}" dt="2021-02-24T19:04:33.772" v="1245" actId="1076"/>
          <ac:picMkLst>
            <pc:docMk/>
            <pc:sldMk cId="4061162354" sldId="261"/>
            <ac:picMk id="9" creationId="{469CAFF3-244B-4D32-9209-B337E25C26B8}"/>
          </ac:picMkLst>
        </pc:picChg>
        <pc:inkChg chg="add mod">
          <ac:chgData name="Olga Staluszka" userId="57a8d2c4c1059edd" providerId="Windows Live" clId="Web-{B5E5A43F-80F7-49CD-8369-EE28978E5DB1}" dt="2021-02-24T17:36:59.496" v="6" actId="1076"/>
          <ac:inkMkLst>
            <pc:docMk/>
            <pc:sldMk cId="4061162354" sldId="261"/>
            <ac:inkMk id="6" creationId="{CE800000-B33F-4A10-AC45-418F9AC70B24}"/>
          </ac:inkMkLst>
        </pc:inkChg>
        <pc:inkChg chg="mod">
          <ac:chgData name="Olga Staluszka" userId="57a8d2c4c1059edd" providerId="Windows Live" clId="Web-{B5E5A43F-80F7-49CD-8369-EE28978E5DB1}" dt="2021-02-24T17:36:23.620" v="1" actId="1076"/>
          <ac:inkMkLst>
            <pc:docMk/>
            <pc:sldMk cId="4061162354" sldId="261"/>
            <ac:inkMk id="10" creationId="{1457A5FD-919B-491D-8F4C-C059612E913E}"/>
          </ac:inkMkLst>
        </pc:inkChg>
        <pc:inkChg chg="add mod">
          <ac:chgData name="Olga Staluszka" userId="57a8d2c4c1059edd" providerId="Windows Live" clId="Web-{B5E5A43F-80F7-49CD-8369-EE28978E5DB1}" dt="2021-02-24T17:36:45.073" v="4" actId="1076"/>
          <ac:inkMkLst>
            <pc:docMk/>
            <pc:sldMk cId="4061162354" sldId="261"/>
            <ac:inkMk id="11" creationId="{C55CB2BA-C5F7-402E-BB13-CE02F3A66679}"/>
          </ac:inkMkLst>
        </pc:inkChg>
        <pc:inkChg chg="add mod">
          <ac:chgData name="Olga Staluszka" userId="57a8d2c4c1059edd" providerId="Windows Live" clId="Web-{B5E5A43F-80F7-49CD-8369-EE28978E5DB1}" dt="2021-02-24T17:37:18.527" v="9" actId="1076"/>
          <ac:inkMkLst>
            <pc:docMk/>
            <pc:sldMk cId="4061162354" sldId="261"/>
            <ac:inkMk id="12" creationId="{106A1B27-CD48-4BA9-8935-7E446B1F955B}"/>
          </ac:inkMkLst>
        </pc:inkChg>
        <pc:inkChg chg="add mod">
          <ac:chgData name="Olga Staluszka" userId="57a8d2c4c1059edd" providerId="Windows Live" clId="Web-{B5E5A43F-80F7-49CD-8369-EE28978E5DB1}" dt="2021-02-24T17:37:21.746" v="10" actId="1076"/>
          <ac:inkMkLst>
            <pc:docMk/>
            <pc:sldMk cId="4061162354" sldId="261"/>
            <ac:inkMk id="13" creationId="{875864EB-4F06-4970-A892-42A37C67D0F8}"/>
          </ac:inkMkLst>
        </pc:inkChg>
        <pc:inkChg chg="add del">
          <ac:chgData name="Olga Staluszka" userId="57a8d2c4c1059edd" providerId="Windows Live" clId="Web-{B5E5A43F-80F7-49CD-8369-EE28978E5DB1}" dt="2021-02-24T17:37:45.419" v="13"/>
          <ac:inkMkLst>
            <pc:docMk/>
            <pc:sldMk cId="4061162354" sldId="261"/>
            <ac:inkMk id="14" creationId="{F6B24B3B-D9B7-4FE9-9D06-C764875A1FC5}"/>
          </ac:inkMkLst>
        </pc:inkChg>
        <pc:inkChg chg="add mod">
          <ac:chgData name="Olga Staluszka" userId="57a8d2c4c1059edd" providerId="Windows Live" clId="Web-{B5E5A43F-80F7-49CD-8369-EE28978E5DB1}" dt="2021-02-24T19:05:24.664" v="1252" actId="1076"/>
          <ac:inkMkLst>
            <pc:docMk/>
            <pc:sldMk cId="4061162354" sldId="261"/>
            <ac:inkMk id="15" creationId="{85809569-5CEA-42EE-9D03-BD3878C7981B}"/>
          </ac:inkMkLst>
        </pc:inkChg>
        <pc:inkChg chg="add del">
          <ac:chgData name="Olga Staluszka" userId="57a8d2c4c1059edd" providerId="Windows Live" clId="Web-{B5E5A43F-80F7-49CD-8369-EE28978E5DB1}" dt="2021-02-24T17:37:58.685" v="15"/>
          <ac:inkMkLst>
            <pc:docMk/>
            <pc:sldMk cId="4061162354" sldId="261"/>
            <ac:inkMk id="16" creationId="{2ABF74B9-D57B-475A-824A-473DD392B10B}"/>
          </ac:inkMkLst>
        </pc:inkChg>
        <pc:inkChg chg="add mod">
          <ac:chgData name="Olga Staluszka" userId="57a8d2c4c1059edd" providerId="Windows Live" clId="Web-{B5E5A43F-80F7-49CD-8369-EE28978E5DB1}" dt="2021-02-24T19:05:14.211" v="1251" actId="1076"/>
          <ac:inkMkLst>
            <pc:docMk/>
            <pc:sldMk cId="4061162354" sldId="261"/>
            <ac:inkMk id="17" creationId="{CC08000D-924F-4E0A-B5EF-CF0BF2EAB472}"/>
          </ac:inkMkLst>
        </pc:inkChg>
      </pc:sldChg>
      <pc:sldChg chg="addSp delSp modSp new mod modTransition setBg">
        <pc:chgData name="Olga Staluszka" userId="57a8d2c4c1059edd" providerId="Windows Live" clId="Web-{B5E5A43F-80F7-49CD-8369-EE28978E5DB1}" dt="2021-02-24T19:32:02.586" v="1550" actId="14100"/>
        <pc:sldMkLst>
          <pc:docMk/>
          <pc:sldMk cId="3668250142" sldId="262"/>
        </pc:sldMkLst>
        <pc:spChg chg="mod">
          <ac:chgData name="Olga Staluszka" userId="57a8d2c4c1059edd" providerId="Windows Live" clId="Web-{B5E5A43F-80F7-49CD-8369-EE28978E5DB1}" dt="2021-02-24T19:31:47.429" v="1546" actId="1076"/>
          <ac:spMkLst>
            <pc:docMk/>
            <pc:sldMk cId="3668250142" sldId="262"/>
            <ac:spMk id="2" creationId="{35FF2E03-31A3-4608-8E22-5D15AE45ABF1}"/>
          </ac:spMkLst>
        </pc:spChg>
        <pc:spChg chg="del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3" creationId="{10D6DBEB-3A92-4204-8719-0F6159963643}"/>
          </ac:spMkLst>
        </pc:spChg>
        <pc:spChg chg="mod">
          <ac:chgData name="Olga Staluszka" userId="57a8d2c4c1059edd" providerId="Windows Live" clId="Web-{B5E5A43F-80F7-49CD-8369-EE28978E5DB1}" dt="2021-02-24T19:32:02.586" v="1550" actId="14100"/>
          <ac:spMkLst>
            <pc:docMk/>
            <pc:sldMk cId="3668250142" sldId="262"/>
            <ac:spMk id="4" creationId="{4A7076DF-72DF-411E-AA03-B3EEBE2E8E39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9" creationId="{23DA7759-3209-4FE2-96D1-4EEDD81E9EA0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11" creationId="{41460DAD-8769-4C9F-9C8C-BB0443909D76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13" creationId="{E92FEB64-6EEA-4759-B4A4-BD2C1E660BA8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15" creationId="{B10BB131-AC8E-4A8E-A5D1-36260F720C3B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17" creationId="{14847E93-7DC1-4D4B-8829-B19AA7137C50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19" creationId="{5566D6E1-03A1-4D73-A4E0-35D74D568A04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21" creationId="{9F835A99-04AC-494A-A572-AFE8413CC938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23" creationId="{7B786209-1B0B-4CA9-9BDD-F7327066A84D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25" creationId="{2D2964BB-484D-45AE-AD66-D407D0629652}"/>
          </ac:spMkLst>
        </pc:spChg>
        <pc:spChg chg="add">
          <ac:chgData name="Olga Staluszka" userId="57a8d2c4c1059edd" providerId="Windows Live" clId="Web-{B5E5A43F-80F7-49CD-8369-EE28978E5DB1}" dt="2021-02-24T17:40:19.751" v="19"/>
          <ac:spMkLst>
            <pc:docMk/>
            <pc:sldMk cId="3668250142" sldId="262"/>
            <ac:spMk id="27" creationId="{6691AC69-A76E-4DAB-B565-468B6B87ACF3}"/>
          </ac:spMkLst>
        </pc:spChg>
        <pc:picChg chg="add mod">
          <ac:chgData name="Olga Staluszka" userId="57a8d2c4c1059edd" providerId="Windows Live" clId="Web-{B5E5A43F-80F7-49CD-8369-EE28978E5DB1}" dt="2021-02-24T19:14:45.306" v="1401" actId="14100"/>
          <ac:picMkLst>
            <pc:docMk/>
            <pc:sldMk cId="3668250142" sldId="262"/>
            <ac:picMk id="24" creationId="{AEC4A2D7-5EB0-46FD-AA4C-64D5237A9B5E}"/>
          </ac:picMkLst>
        </pc:picChg>
        <pc:inkChg chg="add del">
          <ac:chgData name="Olga Staluszka" userId="57a8d2c4c1059edd" providerId="Windows Live" clId="Web-{B5E5A43F-80F7-49CD-8369-EE28978E5DB1}" dt="2021-02-24T17:40:45.706" v="37"/>
          <ac:inkMkLst>
            <pc:docMk/>
            <pc:sldMk cId="3668250142" sldId="262"/>
            <ac:inkMk id="5" creationId="{6CA0010B-AF1B-4781-803A-A2D434E269C2}"/>
          </ac:inkMkLst>
        </pc:inkChg>
        <pc:inkChg chg="add del">
          <ac:chgData name="Olga Staluszka" userId="57a8d2c4c1059edd" providerId="Windows Live" clId="Web-{B5E5A43F-80F7-49CD-8369-EE28978E5DB1}" dt="2021-02-24T17:40:41.018" v="33"/>
          <ac:inkMkLst>
            <pc:docMk/>
            <pc:sldMk cId="3668250142" sldId="262"/>
            <ac:inkMk id="6" creationId="{62D23EB3-F17A-482E-8A60-AB3AEC52B72D}"/>
          </ac:inkMkLst>
        </pc:inkChg>
        <pc:inkChg chg="add del">
          <ac:chgData name="Olga Staluszka" userId="57a8d2c4c1059edd" providerId="Windows Live" clId="Web-{B5E5A43F-80F7-49CD-8369-EE28978E5DB1}" dt="2021-02-24T17:40:43.190" v="35"/>
          <ac:inkMkLst>
            <pc:docMk/>
            <pc:sldMk cId="3668250142" sldId="262"/>
            <ac:inkMk id="7" creationId="{38A14FDA-CB08-46C4-B2B3-36C4CB49B168}"/>
          </ac:inkMkLst>
        </pc:inkChg>
        <pc:inkChg chg="add del">
          <ac:chgData name="Olga Staluszka" userId="57a8d2c4c1059edd" providerId="Windows Live" clId="Web-{B5E5A43F-80F7-49CD-8369-EE28978E5DB1}" dt="2021-02-24T17:40:39.940" v="32"/>
          <ac:inkMkLst>
            <pc:docMk/>
            <pc:sldMk cId="3668250142" sldId="262"/>
            <ac:inkMk id="8" creationId="{B78896C0-3288-44F0-A9A7-8AE013F3E5EC}"/>
          </ac:inkMkLst>
        </pc:inkChg>
        <pc:inkChg chg="add del">
          <ac:chgData name="Olga Staluszka" userId="57a8d2c4c1059edd" providerId="Windows Live" clId="Web-{B5E5A43F-80F7-49CD-8369-EE28978E5DB1}" dt="2021-02-24T17:40:46.518" v="38"/>
          <ac:inkMkLst>
            <pc:docMk/>
            <pc:sldMk cId="3668250142" sldId="262"/>
            <ac:inkMk id="10" creationId="{F484ECAE-3DD1-4D09-9C11-383F92ABEDCC}"/>
          </ac:inkMkLst>
        </pc:inkChg>
        <pc:inkChg chg="add del">
          <ac:chgData name="Olga Staluszka" userId="57a8d2c4c1059edd" providerId="Windows Live" clId="Web-{B5E5A43F-80F7-49CD-8369-EE28978E5DB1}" dt="2021-02-24T17:40:38.705" v="31"/>
          <ac:inkMkLst>
            <pc:docMk/>
            <pc:sldMk cId="3668250142" sldId="262"/>
            <ac:inkMk id="12" creationId="{6FB12D09-DAA9-46B2-927C-B3743853D3B8}"/>
          </ac:inkMkLst>
        </pc:inkChg>
        <pc:inkChg chg="add del">
          <ac:chgData name="Olga Staluszka" userId="57a8d2c4c1059edd" providerId="Windows Live" clId="Web-{B5E5A43F-80F7-49CD-8369-EE28978E5DB1}" dt="2021-02-24T17:40:48.768" v="41"/>
          <ac:inkMkLst>
            <pc:docMk/>
            <pc:sldMk cId="3668250142" sldId="262"/>
            <ac:inkMk id="14" creationId="{223F8BDF-9DC9-4444-AB6D-B666866CF75A}"/>
          </ac:inkMkLst>
        </pc:inkChg>
        <pc:inkChg chg="add del">
          <ac:chgData name="Olga Staluszka" userId="57a8d2c4c1059edd" providerId="Windows Live" clId="Web-{B5E5A43F-80F7-49CD-8369-EE28978E5DB1}" dt="2021-02-24T17:40:42.033" v="34"/>
          <ac:inkMkLst>
            <pc:docMk/>
            <pc:sldMk cId="3668250142" sldId="262"/>
            <ac:inkMk id="16" creationId="{5632740A-3B4A-4A45-9BF3-636F1AD18FEA}"/>
          </ac:inkMkLst>
        </pc:inkChg>
        <pc:inkChg chg="add del">
          <ac:chgData name="Olga Staluszka" userId="57a8d2c4c1059edd" providerId="Windows Live" clId="Web-{B5E5A43F-80F7-49CD-8369-EE28978E5DB1}" dt="2021-02-24T17:40:48.768" v="40"/>
          <ac:inkMkLst>
            <pc:docMk/>
            <pc:sldMk cId="3668250142" sldId="262"/>
            <ac:inkMk id="18" creationId="{5165363B-B362-4E20-9FE9-A69EC47210D0}"/>
          </ac:inkMkLst>
        </pc:inkChg>
        <pc:inkChg chg="add del">
          <ac:chgData name="Olga Staluszka" userId="57a8d2c4c1059edd" providerId="Windows Live" clId="Web-{B5E5A43F-80F7-49CD-8369-EE28978E5DB1}" dt="2021-02-24T17:40:44.455" v="36"/>
          <ac:inkMkLst>
            <pc:docMk/>
            <pc:sldMk cId="3668250142" sldId="262"/>
            <ac:inkMk id="20" creationId="{9DD744D9-F162-49D3-BC53-1A53F60E94F4}"/>
          </ac:inkMkLst>
        </pc:inkChg>
        <pc:inkChg chg="add del">
          <ac:chgData name="Olga Staluszka" userId="57a8d2c4c1059edd" providerId="Windows Live" clId="Web-{B5E5A43F-80F7-49CD-8369-EE28978E5DB1}" dt="2021-02-24T17:40:48.768" v="39"/>
          <ac:inkMkLst>
            <pc:docMk/>
            <pc:sldMk cId="3668250142" sldId="262"/>
            <ac:inkMk id="22" creationId="{B21D61F6-CB56-43AA-BC56-B2D27CE49B59}"/>
          </ac:inkMkLst>
        </pc:inkChg>
      </pc:sldChg>
      <pc:sldChg chg="addSp modSp new mod modTransition setBg">
        <pc:chgData name="Olga Staluszka" userId="57a8d2c4c1059edd" providerId="Windows Live" clId="Web-{B5E5A43F-80F7-49CD-8369-EE28978E5DB1}" dt="2021-02-24T19:15:08.525" v="1405" actId="20577"/>
        <pc:sldMkLst>
          <pc:docMk/>
          <pc:sldMk cId="2353892894" sldId="263"/>
        </pc:sldMkLst>
        <pc:spChg chg="mod">
          <ac:chgData name="Olga Staluszka" userId="57a8d2c4c1059edd" providerId="Windows Live" clId="Web-{B5E5A43F-80F7-49CD-8369-EE28978E5DB1}" dt="2021-02-24T19:14:55.243" v="1403" actId="20577"/>
          <ac:spMkLst>
            <pc:docMk/>
            <pc:sldMk cId="2353892894" sldId="263"/>
            <ac:spMk id="2" creationId="{1123385E-AF2A-4B64-B9DB-09E9953BBBFE}"/>
          </ac:spMkLst>
        </pc:spChg>
        <pc:spChg chg="mod">
          <ac:chgData name="Olga Staluszka" userId="57a8d2c4c1059edd" providerId="Windows Live" clId="Web-{B5E5A43F-80F7-49CD-8369-EE28978E5DB1}" dt="2021-02-24T19:15:08.525" v="1405" actId="20577"/>
          <ac:spMkLst>
            <pc:docMk/>
            <pc:sldMk cId="2353892894" sldId="263"/>
            <ac:spMk id="3" creationId="{86E41957-2D04-4FD1-99A5-1F96C6506F98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8" creationId="{59EF30C2-29AC-4A0D-BC0A-A679CF113EDD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10" creationId="{9C682A1A-5B2D-4111-BBD6-620165633E5B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14" creationId="{A04F1504-431A-4D86-9091-AE7E4B33376B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16" creationId="{EA804283-B929-4503-802F-4585376E2B42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18" creationId="{AD3811F5-514E-49A4-B382-673ED228A4CC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20" creationId="{067AD921-1CEE-4C1B-9AA3-C66D908DDD14}"/>
          </ac:spMkLst>
        </pc:spChg>
        <pc:spChg chg="add">
          <ac:chgData name="Olga Staluszka" userId="57a8d2c4c1059edd" providerId="Windows Live" clId="Web-{B5E5A43F-80F7-49CD-8369-EE28978E5DB1}" dt="2021-02-24T17:52:32.179" v="293"/>
          <ac:spMkLst>
            <pc:docMk/>
            <pc:sldMk cId="2353892894" sldId="263"/>
            <ac:spMk id="22" creationId="{C36A08F5-3B56-47C5-A371-9187BE56E1E5}"/>
          </ac:spMkLst>
        </pc:spChg>
        <pc:cxnChg chg="add">
          <ac:chgData name="Olga Staluszka" userId="57a8d2c4c1059edd" providerId="Windows Live" clId="Web-{B5E5A43F-80F7-49CD-8369-EE28978E5DB1}" dt="2021-02-24T17:52:32.179" v="293"/>
          <ac:cxnSpMkLst>
            <pc:docMk/>
            <pc:sldMk cId="2353892894" sldId="263"/>
            <ac:cxnSpMk id="12" creationId="{266A0658-1CC4-4B0D-AAB7-A702286AFB03}"/>
          </ac:cxnSpMkLst>
        </pc:cxnChg>
      </pc:sldChg>
      <pc:sldChg chg="new del">
        <pc:chgData name="Olga Staluszka" userId="57a8d2c4c1059edd" providerId="Windows Live" clId="Web-{B5E5A43F-80F7-49CD-8369-EE28978E5DB1}" dt="2021-02-24T17:51:52.818" v="280"/>
        <pc:sldMkLst>
          <pc:docMk/>
          <pc:sldMk cId="4110431825" sldId="263"/>
        </pc:sldMkLst>
      </pc:sldChg>
      <pc:sldChg chg="new del">
        <pc:chgData name="Olga Staluszka" userId="57a8d2c4c1059edd" providerId="Windows Live" clId="Web-{B5E5A43F-80F7-49CD-8369-EE28978E5DB1}" dt="2021-02-24T19:19:54.346" v="1454"/>
        <pc:sldMkLst>
          <pc:docMk/>
          <pc:sldMk cId="3250653684" sldId="264"/>
        </pc:sldMkLst>
      </pc:sldChg>
    </pc:docChg>
  </pc:docChgLst>
  <pc:docChgLst>
    <pc:chgData name="Olga Staluszka" userId="57a8d2c4c1059edd" providerId="Windows Live" clId="Web-{95E4C55C-2198-45F7-91E9-FBD45E47CCA3}"/>
    <pc:docChg chg="addSld delSld modSld addMainMaster delMainMaster">
      <pc:chgData name="Olga Staluszka" userId="57a8d2c4c1059edd" providerId="Windows Live" clId="Web-{95E4C55C-2198-45F7-91E9-FBD45E47CCA3}" dt="2021-02-24T17:35:37.752" v="1234"/>
      <pc:docMkLst>
        <pc:docMk/>
      </pc:docMkLst>
      <pc:sldChg chg="addSp modSp mod modTransition setBg modClrScheme chgLayout">
        <pc:chgData name="Olga Staluszka" userId="57a8d2c4c1059edd" providerId="Windows Live" clId="Web-{95E4C55C-2198-45F7-91E9-FBD45E47CCA3}" dt="2021-02-24T16:36:57.479" v="178"/>
        <pc:sldMkLst>
          <pc:docMk/>
          <pc:sldMk cId="650317164" sldId="256"/>
        </pc:sldMkLst>
        <pc:spChg chg="mo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3" creationId="{00000000-0000-0000-0000-000000000000}"/>
          </ac:spMkLst>
        </pc:spChg>
        <pc:spChg chg="ad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9" creationId="{D4906370-1564-49FA-A802-58546B3922DC}"/>
          </ac:spMkLst>
        </pc:spChg>
        <pc:spChg chg="ad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11" creationId="{EF640709-BDFD-453B-B75D-6212E7A870BA}"/>
          </ac:spMkLst>
        </pc:spChg>
        <pc:spChg chg="ad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13" creationId="{B4019478-3FDC-438C-8848-1D7DA864AFC4}"/>
          </ac:spMkLst>
        </pc:spChg>
        <pc:spChg chg="add">
          <ac:chgData name="Olga Staluszka" userId="57a8d2c4c1059edd" providerId="Windows Live" clId="Web-{95E4C55C-2198-45F7-91E9-FBD45E47CCA3}" dt="2021-02-24T16:28:21.078" v="43"/>
          <ac:spMkLst>
            <pc:docMk/>
            <pc:sldMk cId="650317164" sldId="256"/>
            <ac:spMk id="15" creationId="{FE406479-1D57-4209-B128-3C81746247C6}"/>
          </ac:spMkLst>
        </pc:spChg>
        <pc:picChg chg="add">
          <ac:chgData name="Olga Staluszka" userId="57a8d2c4c1059edd" providerId="Windows Live" clId="Web-{95E4C55C-2198-45F7-91E9-FBD45E47CCA3}" dt="2021-02-24T16:28:21.078" v="43"/>
          <ac:picMkLst>
            <pc:docMk/>
            <pc:sldMk cId="650317164" sldId="256"/>
            <ac:picMk id="4" creationId="{C010E0EF-3B14-44CF-9EB4-D211A26496F7}"/>
          </ac:picMkLst>
        </pc:picChg>
      </pc:sldChg>
      <pc:sldChg chg="addSp delSp modSp new mod modTransition setBg">
        <pc:chgData name="Olga Staluszka" userId="57a8d2c4c1059edd" providerId="Windows Live" clId="Web-{95E4C55C-2198-45F7-91E9-FBD45E47CCA3}" dt="2021-02-24T17:08:11.001" v="588" actId="20577"/>
        <pc:sldMkLst>
          <pc:docMk/>
          <pc:sldMk cId="1112738972" sldId="257"/>
        </pc:sldMkLst>
        <pc:spChg chg="mod ord">
          <ac:chgData name="Olga Staluszka" userId="57a8d2c4c1059edd" providerId="Windows Live" clId="Web-{95E4C55C-2198-45F7-91E9-FBD45E47CCA3}" dt="2021-02-24T17:07:45.297" v="570" actId="20577"/>
          <ac:spMkLst>
            <pc:docMk/>
            <pc:sldMk cId="1112738972" sldId="257"/>
            <ac:spMk id="2" creationId="{49473D64-168F-4BCA-9B12-823625FA63DF}"/>
          </ac:spMkLst>
        </pc:spChg>
        <pc:spChg chg="del mod">
          <ac:chgData name="Olga Staluszka" userId="57a8d2c4c1059edd" providerId="Windows Live" clId="Web-{95E4C55C-2198-45F7-91E9-FBD45E47CCA3}" dt="2021-02-24T16:32:02.395" v="49"/>
          <ac:spMkLst>
            <pc:docMk/>
            <pc:sldMk cId="1112738972" sldId="257"/>
            <ac:spMk id="3" creationId="{8191C976-D190-427B-93A1-1FD60CD49D15}"/>
          </ac:spMkLst>
        </pc:spChg>
        <pc:spChg chg="add mod">
          <ac:chgData name="Olga Staluszka" userId="57a8d2c4c1059edd" providerId="Windows Live" clId="Web-{95E4C55C-2198-45F7-91E9-FBD45E47CCA3}" dt="2021-02-24T17:08:11.001" v="588" actId="20577"/>
          <ac:spMkLst>
            <pc:docMk/>
            <pc:sldMk cId="1112738972" sldId="257"/>
            <ac:spMk id="8" creationId="{B690C55C-7C2F-43E8-BA5F-939FB54F8AAA}"/>
          </ac:spMkLst>
        </pc:spChg>
        <pc:spChg chg="add del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11" creationId="{66E48AFA-8884-4F68-A44F-D2C1E8609C5A}"/>
          </ac:spMkLst>
        </pc:spChg>
        <pc:spChg chg="add del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13" creationId="{969D19A6-08CB-498C-93EC-3FFB021FC68A}"/>
          </ac:spMkLst>
        </pc:spChg>
        <pc:spChg chg="add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18" creationId="{8A7BA06D-B3FF-4E91-8639-B4569AE3AA23}"/>
          </ac:spMkLst>
        </pc:spChg>
        <pc:spChg chg="add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20" creationId="{2B30C86D-5A07-48BC-9C9D-6F9A2DB1E9E1}"/>
          </ac:spMkLst>
        </pc:spChg>
        <pc:spChg chg="add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22" creationId="{9F8A656C-0806-4677-A38B-DA5DF0F3C406}"/>
          </ac:spMkLst>
        </pc:spChg>
        <pc:spChg chg="add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24" creationId="{9BEF8C6D-8BB3-473A-9607-D7381CC5C0A5}"/>
          </ac:spMkLst>
        </pc:spChg>
        <pc:spChg chg="add">
          <ac:chgData name="Olga Staluszka" userId="57a8d2c4c1059edd" providerId="Windows Live" clId="Web-{95E4C55C-2198-45F7-91E9-FBD45E47CCA3}" dt="2021-02-24T16:36:29.526" v="177"/>
          <ac:spMkLst>
            <pc:docMk/>
            <pc:sldMk cId="1112738972" sldId="257"/>
            <ac:spMk id="26" creationId="{DCFDFFB9-D302-4A05-A770-D33232254722}"/>
          </ac:spMkLst>
        </pc:spChg>
        <pc:picChg chg="add mod ord">
          <ac:chgData name="Olga Staluszka" userId="57a8d2c4c1059edd" providerId="Windows Live" clId="Web-{95E4C55C-2198-45F7-91E9-FBD45E47CCA3}" dt="2021-02-24T16:36:29.526" v="177"/>
          <ac:picMkLst>
            <pc:docMk/>
            <pc:sldMk cId="1112738972" sldId="257"/>
            <ac:picMk id="4" creationId="{DD6A0CF5-EC07-4F00-8B22-2FD6626E1D3C}"/>
          </ac:picMkLst>
        </pc:picChg>
      </pc:sldChg>
      <pc:sldChg chg="new del">
        <pc:chgData name="Olga Staluszka" userId="57a8d2c4c1059edd" providerId="Windows Live" clId="Web-{95E4C55C-2198-45F7-91E9-FBD45E47CCA3}" dt="2021-02-24T16:29:24.142" v="45"/>
        <pc:sldMkLst>
          <pc:docMk/>
          <pc:sldMk cId="1661929923" sldId="257"/>
        </pc:sldMkLst>
      </pc:sldChg>
      <pc:sldChg chg="addSp delSp modSp new mod modTransition setBg">
        <pc:chgData name="Olga Staluszka" userId="57a8d2c4c1059edd" providerId="Windows Live" clId="Web-{95E4C55C-2198-45F7-91E9-FBD45E47CCA3}" dt="2021-02-24T17:06:15.280" v="526" actId="20577"/>
        <pc:sldMkLst>
          <pc:docMk/>
          <pc:sldMk cId="932221272" sldId="258"/>
        </pc:sldMkLst>
        <pc:spChg chg="mo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2" creationId="{FF694EB9-C5B1-4A06-AC97-DDCB5982F170}"/>
          </ac:spMkLst>
        </pc:spChg>
        <pc:spChg chg="del">
          <ac:chgData name="Olga Staluszka" userId="57a8d2c4c1059edd" providerId="Windows Live" clId="Web-{95E4C55C-2198-45F7-91E9-FBD45E47CCA3}" dt="2021-02-24T16:47:16.554" v="181"/>
          <ac:spMkLst>
            <pc:docMk/>
            <pc:sldMk cId="932221272" sldId="258"/>
            <ac:spMk id="3" creationId="{9EAC5965-42A6-450D-8B41-1D665C1E46B1}"/>
          </ac:spMkLst>
        </pc:spChg>
        <pc:spChg chg="mod">
          <ac:chgData name="Olga Staluszka" userId="57a8d2c4c1059edd" providerId="Windows Live" clId="Web-{95E4C55C-2198-45F7-91E9-FBD45E47CCA3}" dt="2021-02-24T17:06:15.280" v="526" actId="20577"/>
          <ac:spMkLst>
            <pc:docMk/>
            <pc:sldMk cId="932221272" sldId="258"/>
            <ac:spMk id="4" creationId="{57AD3982-5D95-4CDE-B5B1-4501B44DD04D}"/>
          </ac:spMkLst>
        </pc:spChg>
        <pc:spChg chg="add del">
          <ac:chgData name="Olga Staluszka" userId="57a8d2c4c1059edd" providerId="Windows Live" clId="Web-{95E4C55C-2198-45F7-91E9-FBD45E47CCA3}" dt="2021-02-24T16:47:53.649" v="184"/>
          <ac:spMkLst>
            <pc:docMk/>
            <pc:sldMk cId="932221272" sldId="258"/>
            <ac:spMk id="9" creationId="{23DA7759-3209-4FE2-96D1-4EEDD81E9EA0}"/>
          </ac:spMkLst>
        </pc:spChg>
        <pc:spChg chg="add del">
          <ac:chgData name="Olga Staluszka" userId="57a8d2c4c1059edd" providerId="Windows Live" clId="Web-{95E4C55C-2198-45F7-91E9-FBD45E47CCA3}" dt="2021-02-24T16:47:53.649" v="184"/>
          <ac:spMkLst>
            <pc:docMk/>
            <pc:sldMk cId="932221272" sldId="258"/>
            <ac:spMk id="11" creationId="{41460DAD-8769-4C9F-9C8C-BB0443909D76}"/>
          </ac:spMkLst>
        </pc:spChg>
        <pc:spChg chg="add del">
          <ac:chgData name="Olga Staluszka" userId="57a8d2c4c1059edd" providerId="Windows Live" clId="Web-{95E4C55C-2198-45F7-91E9-FBD45E47CCA3}" dt="2021-02-24T16:47:53.649" v="184"/>
          <ac:spMkLst>
            <pc:docMk/>
            <pc:sldMk cId="932221272" sldId="258"/>
            <ac:spMk id="13" creationId="{907EF6B7-1338-4443-8C46-6A318D952DFD}"/>
          </ac:spMkLst>
        </pc:spChg>
        <pc:spChg chg="add del">
          <ac:chgData name="Olga Staluszka" userId="57a8d2c4c1059edd" providerId="Windows Live" clId="Web-{95E4C55C-2198-45F7-91E9-FBD45E47CCA3}" dt="2021-02-24T16:47:53.649" v="184"/>
          <ac:spMkLst>
            <pc:docMk/>
            <pc:sldMk cId="932221272" sldId="258"/>
            <ac:spMk id="15" creationId="{DAAE4CDD-124C-4DCF-9584-B6033B545DD5}"/>
          </ac:spMkLst>
        </pc:spChg>
        <pc:spChg chg="add del">
          <ac:chgData name="Olga Staluszka" userId="57a8d2c4c1059edd" providerId="Windows Live" clId="Web-{95E4C55C-2198-45F7-91E9-FBD45E47CCA3}" dt="2021-02-24T16:47:53.649" v="184"/>
          <ac:spMkLst>
            <pc:docMk/>
            <pc:sldMk cId="932221272" sldId="258"/>
            <ac:spMk id="17" creationId="{081E4A58-353D-44AE-B2FC-2A74E2E400F7}"/>
          </ac:spMkLst>
        </pc:spChg>
        <pc:spChg chg="add del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22" creationId="{23DA7759-3209-4FE2-96D1-4EEDD81E9EA0}"/>
          </ac:spMkLst>
        </pc:spChg>
        <pc:spChg chg="add del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24" creationId="{41460DAD-8769-4C9F-9C8C-BB0443909D76}"/>
          </ac:spMkLst>
        </pc:spChg>
        <pc:spChg chg="add del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26" creationId="{DB304A14-32D0-4873-B914-423ED7B8DAFD}"/>
          </ac:spMkLst>
        </pc:spChg>
        <pc:spChg chg="add del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28" creationId="{1D460C86-854F-4FB3-ABC2-E823D8FEB9DB}"/>
          </ac:spMkLst>
        </pc:spChg>
        <pc:spChg chg="add del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30" creationId="{BB48116A-278A-4CC5-89D3-9DE8E8FF1245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35" creationId="{8A7BA06D-B3FF-4E91-8639-B4569AE3AA23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37" creationId="{2B30C86D-5A07-48BC-9C9D-6F9A2DB1E9E1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39" creationId="{46187E64-7A77-4D13-A5F4-9AEC282BBB9E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41" creationId="{E2B33195-5BCA-4BB7-A82D-6739522687DD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43" creationId="{CF8AD9F3-9AF6-494F-83A3-2F677563935C}"/>
          </ac:spMkLst>
        </pc:spChg>
        <pc:spChg chg="add">
          <ac:chgData name="Olga Staluszka" userId="57a8d2c4c1059edd" providerId="Windows Live" clId="Web-{95E4C55C-2198-45F7-91E9-FBD45E47CCA3}" dt="2021-02-24T16:50:58.480" v="305"/>
          <ac:spMkLst>
            <pc:docMk/>
            <pc:sldMk cId="932221272" sldId="258"/>
            <ac:spMk id="45" creationId="{0DA5DB8B-7E5C-4ABC-8069-A9A8806F3976}"/>
          </ac:spMkLst>
        </pc:spChg>
        <pc:picChg chg="add mod">
          <ac:chgData name="Olga Staluszka" userId="57a8d2c4c1059edd" providerId="Windows Live" clId="Web-{95E4C55C-2198-45F7-91E9-FBD45E47CCA3}" dt="2021-02-24T16:50:58.480" v="305"/>
          <ac:picMkLst>
            <pc:docMk/>
            <pc:sldMk cId="932221272" sldId="258"/>
            <ac:picMk id="5" creationId="{8D597D16-5D6E-414C-BEF7-8DB033A6F96B}"/>
          </ac:picMkLst>
        </pc:picChg>
      </pc:sldChg>
      <pc:sldChg chg="addSp delSp modSp new modTransition">
        <pc:chgData name="Olga Staluszka" userId="57a8d2c4c1059edd" providerId="Windows Live" clId="Web-{95E4C55C-2198-45F7-91E9-FBD45E47CCA3}" dt="2021-02-24T16:58:59.787" v="468"/>
        <pc:sldMkLst>
          <pc:docMk/>
          <pc:sldMk cId="421058335" sldId="259"/>
        </pc:sldMkLst>
        <pc:spChg chg="mod">
          <ac:chgData name="Olga Staluszka" userId="57a8d2c4c1059edd" providerId="Windows Live" clId="Web-{95E4C55C-2198-45F7-91E9-FBD45E47CCA3}" dt="2021-02-24T16:55:26.173" v="336" actId="20577"/>
          <ac:spMkLst>
            <pc:docMk/>
            <pc:sldMk cId="421058335" sldId="259"/>
            <ac:spMk id="2" creationId="{03157FC9-F008-444A-8C20-F5408F0B151B}"/>
          </ac:spMkLst>
        </pc:spChg>
        <pc:spChg chg="mod">
          <ac:chgData name="Olga Staluszka" userId="57a8d2c4c1059edd" providerId="Windows Live" clId="Web-{95E4C55C-2198-45F7-91E9-FBD45E47CCA3}" dt="2021-02-24T16:58:59.599" v="467" actId="20577"/>
          <ac:spMkLst>
            <pc:docMk/>
            <pc:sldMk cId="421058335" sldId="259"/>
            <ac:spMk id="4" creationId="{BD4FD825-60AE-462F-B9BC-AAF368BA5D84}"/>
          </ac:spMkLst>
        </pc:spChg>
        <pc:spChg chg="del">
          <ac:chgData name="Olga Staluszka" userId="57a8d2c4c1059edd" providerId="Windows Live" clId="Web-{95E4C55C-2198-45F7-91E9-FBD45E47CCA3}" dt="2021-02-24T16:54:37.344" v="308"/>
          <ac:spMkLst>
            <pc:docMk/>
            <pc:sldMk cId="421058335" sldId="259"/>
            <ac:spMk id="6" creationId="{B837BFD1-89B6-467D-98AF-B6B33A4FBDBE}"/>
          </ac:spMkLst>
        </pc:spChg>
        <pc:picChg chg="add mod ord">
          <ac:chgData name="Olga Staluszka" userId="57a8d2c4c1059edd" providerId="Windows Live" clId="Web-{95E4C55C-2198-45F7-91E9-FBD45E47CCA3}" dt="2021-02-24T16:55:55.439" v="366" actId="14100"/>
          <ac:picMkLst>
            <pc:docMk/>
            <pc:sldMk cId="421058335" sldId="259"/>
            <ac:picMk id="7" creationId="{9F23776F-6FE3-498B-AD7B-0C04ED585054}"/>
          </ac:picMkLst>
        </pc:picChg>
      </pc:sldChg>
      <pc:sldChg chg="addSp delSp modSp new modTransition">
        <pc:chgData name="Olga Staluszka" userId="57a8d2c4c1059edd" providerId="Windows Live" clId="Web-{95E4C55C-2198-45F7-91E9-FBD45E47CCA3}" dt="2021-02-24T17:22:43.049" v="956" actId="20577"/>
        <pc:sldMkLst>
          <pc:docMk/>
          <pc:sldMk cId="2093801185" sldId="260"/>
        </pc:sldMkLst>
        <pc:spChg chg="mod">
          <ac:chgData name="Olga Staluszka" userId="57a8d2c4c1059edd" providerId="Windows Live" clId="Web-{95E4C55C-2198-45F7-91E9-FBD45E47CCA3}" dt="2021-02-24T17:19:41.702" v="877" actId="20577"/>
          <ac:spMkLst>
            <pc:docMk/>
            <pc:sldMk cId="2093801185" sldId="260"/>
            <ac:spMk id="2" creationId="{0372252F-FAA4-4CB4-A9BA-1372C5E5458C}"/>
          </ac:spMkLst>
        </pc:spChg>
        <pc:spChg chg="mod">
          <ac:chgData name="Olga Staluszka" userId="57a8d2c4c1059edd" providerId="Windows Live" clId="Web-{95E4C55C-2198-45F7-91E9-FBD45E47CCA3}" dt="2021-02-24T17:19:09.295" v="870" actId="20577"/>
          <ac:spMkLst>
            <pc:docMk/>
            <pc:sldMk cId="2093801185" sldId="260"/>
            <ac:spMk id="3" creationId="{E409664F-9D75-4BB7-8B33-F6CA1B1CABB3}"/>
          </ac:spMkLst>
        </pc:spChg>
        <pc:spChg chg="del">
          <ac:chgData name="Olga Staluszka" userId="57a8d2c4c1059edd" providerId="Windows Live" clId="Web-{95E4C55C-2198-45F7-91E9-FBD45E47CCA3}" dt="2021-02-24T17:12:20.052" v="590"/>
          <ac:spMkLst>
            <pc:docMk/>
            <pc:sldMk cId="2093801185" sldId="260"/>
            <ac:spMk id="4" creationId="{A6D77CAA-D049-450D-8EA2-08A6AC648DA7}"/>
          </ac:spMkLst>
        </pc:spChg>
        <pc:spChg chg="mod">
          <ac:chgData name="Olga Staluszka" userId="57a8d2c4c1059edd" providerId="Windows Live" clId="Web-{95E4C55C-2198-45F7-91E9-FBD45E47CCA3}" dt="2021-02-24T17:22:43.049" v="956" actId="20577"/>
          <ac:spMkLst>
            <pc:docMk/>
            <pc:sldMk cId="2093801185" sldId="260"/>
            <ac:spMk id="5" creationId="{EBC70E6C-D653-491C-9584-6688B5B95ACA}"/>
          </ac:spMkLst>
        </pc:spChg>
        <pc:spChg chg="mod">
          <ac:chgData name="Olga Staluszka" userId="57a8d2c4c1059edd" providerId="Windows Live" clId="Web-{95E4C55C-2198-45F7-91E9-FBD45E47CCA3}" dt="2021-02-24T17:16:37.682" v="793" actId="20577"/>
          <ac:spMkLst>
            <pc:docMk/>
            <pc:sldMk cId="2093801185" sldId="260"/>
            <ac:spMk id="6" creationId="{71B4646C-4656-4A06-84D5-DEC08EB7E48E}"/>
          </ac:spMkLst>
        </pc:spChg>
        <pc:picChg chg="add mod ord">
          <ac:chgData name="Olga Staluszka" userId="57a8d2c4c1059edd" providerId="Windows Live" clId="Web-{95E4C55C-2198-45F7-91E9-FBD45E47CCA3}" dt="2021-02-24T17:12:20.052" v="590"/>
          <ac:picMkLst>
            <pc:docMk/>
            <pc:sldMk cId="2093801185" sldId="260"/>
            <ac:picMk id="7" creationId="{8BA29F41-E969-4773-B20F-2D46CC20CE2C}"/>
          </ac:picMkLst>
        </pc:picChg>
      </pc:sldChg>
      <pc:sldChg chg="addSp delSp modSp new modTransition">
        <pc:chgData name="Olga Staluszka" userId="57a8d2c4c1059edd" providerId="Windows Live" clId="Web-{95E4C55C-2198-45F7-91E9-FBD45E47CCA3}" dt="2021-02-24T17:35:37.752" v="1234"/>
        <pc:sldMkLst>
          <pc:docMk/>
          <pc:sldMk cId="4061162354" sldId="261"/>
        </pc:sldMkLst>
        <pc:spChg chg="mod">
          <ac:chgData name="Olga Staluszka" userId="57a8d2c4c1059edd" providerId="Windows Live" clId="Web-{95E4C55C-2198-45F7-91E9-FBD45E47CCA3}" dt="2021-02-24T17:24:21.176" v="963" actId="20577"/>
          <ac:spMkLst>
            <pc:docMk/>
            <pc:sldMk cId="4061162354" sldId="261"/>
            <ac:spMk id="2" creationId="{8770747C-539B-42BA-960D-96319DBDAFBB}"/>
          </ac:spMkLst>
        </pc:spChg>
        <pc:spChg chg="mod">
          <ac:chgData name="Olga Staluszka" userId="57a8d2c4c1059edd" providerId="Windows Live" clId="Web-{95E4C55C-2198-45F7-91E9-FBD45E47CCA3}" dt="2021-02-24T17:29:05.947" v="1069" actId="20577"/>
          <ac:spMkLst>
            <pc:docMk/>
            <pc:sldMk cId="4061162354" sldId="261"/>
            <ac:spMk id="3" creationId="{7B58AF52-3BF7-49BA-B554-0A11CD319C10}"/>
          </ac:spMkLst>
        </pc:spChg>
        <pc:spChg chg="mod">
          <ac:chgData name="Olga Staluszka" userId="57a8d2c4c1059edd" providerId="Windows Live" clId="Web-{95E4C55C-2198-45F7-91E9-FBD45E47CCA3}" dt="2021-02-24T17:34:55.313" v="1227" actId="20577"/>
          <ac:spMkLst>
            <pc:docMk/>
            <pc:sldMk cId="4061162354" sldId="261"/>
            <ac:spMk id="4" creationId="{C519D3B1-DE20-4792-8D20-B75438BEF573}"/>
          </ac:spMkLst>
        </pc:spChg>
        <pc:spChg chg="mod">
          <ac:chgData name="Olga Staluszka" userId="57a8d2c4c1059edd" providerId="Windows Live" clId="Web-{95E4C55C-2198-45F7-91E9-FBD45E47CCA3}" dt="2021-02-24T17:33:09.561" v="1149" actId="20577"/>
          <ac:spMkLst>
            <pc:docMk/>
            <pc:sldMk cId="4061162354" sldId="261"/>
            <ac:spMk id="5" creationId="{F3C8CAB7-BC8F-4061-A1D2-05871A82D606}"/>
          </ac:spMkLst>
        </pc:spChg>
        <pc:spChg chg="del">
          <ac:chgData name="Olga Staluszka" userId="57a8d2c4c1059edd" providerId="Windows Live" clId="Web-{95E4C55C-2198-45F7-91E9-FBD45E47CCA3}" dt="2021-02-24T17:31:44.044" v="1142"/>
          <ac:spMkLst>
            <pc:docMk/>
            <pc:sldMk cId="4061162354" sldId="261"/>
            <ac:spMk id="6" creationId="{00086A36-6235-4EE1-8FE0-81F77696E988}"/>
          </ac:spMkLst>
        </pc:spChg>
        <pc:picChg chg="add mod ord">
          <ac:chgData name="Olga Staluszka" userId="57a8d2c4c1059edd" providerId="Windows Live" clId="Web-{95E4C55C-2198-45F7-91E9-FBD45E47CCA3}" dt="2021-02-24T17:35:08.642" v="1231" actId="14100"/>
          <ac:picMkLst>
            <pc:docMk/>
            <pc:sldMk cId="4061162354" sldId="261"/>
            <ac:picMk id="7" creationId="{2245327E-6007-4774-A9E9-3F8A69F8CAB5}"/>
          </ac:picMkLst>
        </pc:picChg>
        <pc:picChg chg="add mod">
          <ac:chgData name="Olga Staluszka" userId="57a8d2c4c1059edd" providerId="Windows Live" clId="Web-{95E4C55C-2198-45F7-91E9-FBD45E47CCA3}" dt="2021-02-24T17:31:49.154" v="1144" actId="1076"/>
          <ac:picMkLst>
            <pc:docMk/>
            <pc:sldMk cId="4061162354" sldId="261"/>
            <ac:picMk id="8" creationId="{5EF787D8-96DA-4C8B-9D2B-3AC7C4004196}"/>
          </ac:picMkLst>
        </pc:picChg>
        <pc:picChg chg="add mod">
          <ac:chgData name="Olga Staluszka" userId="57a8d2c4c1059edd" providerId="Windows Live" clId="Web-{95E4C55C-2198-45F7-91E9-FBD45E47CCA3}" dt="2021-02-24T17:35:14.501" v="1233" actId="14100"/>
          <ac:picMkLst>
            <pc:docMk/>
            <pc:sldMk cId="4061162354" sldId="261"/>
            <ac:picMk id="9" creationId="{469CAFF3-244B-4D32-9209-B337E25C26B8}"/>
          </ac:picMkLst>
        </pc:picChg>
        <pc:inkChg chg="add">
          <ac:chgData name="Olga Staluszka" userId="57a8d2c4c1059edd" providerId="Windows Live" clId="Web-{95E4C55C-2198-45F7-91E9-FBD45E47CCA3}" dt="2021-02-24T17:35:37.752" v="1234"/>
          <ac:inkMkLst>
            <pc:docMk/>
            <pc:sldMk cId="4061162354" sldId="261"/>
            <ac:inkMk id="10" creationId="{1457A5FD-919B-491D-8F4C-C059612E913E}"/>
          </ac:inkMkLst>
        </pc:inkChg>
      </pc:sldChg>
      <pc:sldMasterChg chg="del delSldLayout">
        <pc:chgData name="Olga Staluszka" userId="57a8d2c4c1059edd" providerId="Windows Live" clId="Web-{95E4C55C-2198-45F7-91E9-FBD45E47CCA3}" dt="2021-02-24T16:28:21.078" v="43"/>
        <pc:sldMasterMkLst>
          <pc:docMk/>
          <pc:sldMasterMk cId="3926633689" sldId="2147483648"/>
        </pc:sldMasterMkLst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Olga Staluszka" userId="57a8d2c4c1059edd" providerId="Windows Live" clId="Web-{95E4C55C-2198-45F7-91E9-FBD45E47CCA3}" dt="2021-02-24T16:28:21.078" v="43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">
        <pc:chgData name="Olga Staluszka" userId="57a8d2c4c1059edd" providerId="Windows Live" clId="Web-{95E4C55C-2198-45F7-91E9-FBD45E47CCA3}" dt="2021-02-24T16:28:21.078" v="43"/>
        <pc:sldMasterMkLst>
          <pc:docMk/>
          <pc:sldMasterMk cId="1426076929" sldId="2147483712"/>
        </pc:sldMasterMkLst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785371637" sldId="2147483701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2767687655" sldId="2147483702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3012679596" sldId="2147483703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2301852813" sldId="2147483704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3228756375" sldId="2147483705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1362848212" sldId="2147483706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1589326498" sldId="2147483707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1040549312" sldId="2147483708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1023519302" sldId="2147483709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3055078951" sldId="2147483710"/>
          </pc:sldLayoutMkLst>
        </pc:sldLayoutChg>
        <pc:sldLayoutChg chg="add">
          <pc:chgData name="Olga Staluszka" userId="57a8d2c4c1059edd" providerId="Windows Live" clId="Web-{95E4C55C-2198-45F7-91E9-FBD45E47CCA3}" dt="2021-02-24T16:28:21.078" v="43"/>
          <pc:sldLayoutMkLst>
            <pc:docMk/>
            <pc:sldMasterMk cId="1426076929" sldId="2147483712"/>
            <pc:sldLayoutMk cId="2031208649" sldId="2147483711"/>
          </pc:sldLayoutMkLst>
        </pc:sldLayoutChg>
      </pc:sldMasterChg>
    </pc:docChg>
  </pc:docChgLst>
  <pc:docChgLst>
    <pc:chgData name="Olga Staluszka" userId="57a8d2c4c1059edd" providerId="Windows Live" clId="Web-{272EC758-308A-401F-9D64-5608B2770A04}"/>
    <pc:docChg chg="modSld">
      <pc:chgData name="Olga Staluszka" userId="57a8d2c4c1059edd" providerId="Windows Live" clId="Web-{272EC758-308A-401F-9D64-5608B2770A04}" dt="2021-02-24T19:42:46.364" v="2" actId="20577"/>
      <pc:docMkLst>
        <pc:docMk/>
      </pc:docMkLst>
      <pc:sldChg chg="modSp">
        <pc:chgData name="Olga Staluszka" userId="57a8d2c4c1059edd" providerId="Windows Live" clId="Web-{272EC758-308A-401F-9D64-5608B2770A04}" dt="2021-02-24T19:42:46.364" v="2" actId="20577"/>
        <pc:sldMkLst>
          <pc:docMk/>
          <pc:sldMk cId="3668250142" sldId="262"/>
        </pc:sldMkLst>
        <pc:spChg chg="mod">
          <ac:chgData name="Olga Staluszka" userId="57a8d2c4c1059edd" providerId="Windows Live" clId="Web-{272EC758-308A-401F-9D64-5608B2770A04}" dt="2021-02-24T19:42:46.364" v="2" actId="20577"/>
          <ac:spMkLst>
            <pc:docMk/>
            <pc:sldMk cId="3668250142" sldId="262"/>
            <ac:spMk id="4" creationId="{4A7076DF-72DF-411E-AA03-B3EEBE2E8E39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7:35:57.9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22205 3942 16383 0 0,'-4'0'0'0'0,"-2"9"0"0"0,-4 7 0 0 0,-5 10 0 0 0,-4 18 0 0 0,-7 40 0 0 0,0 43 0 0 0,5 42 0 0 0,5 36 0 0 0,7 28 0 0 0,3 23 0 0 0,4 11 0 0 0,2-9 0 0 0,5-13 0 0 0,15-14 0 0 0,18-5 0 0 0,23-8 0 0 0,20-4 0 0 0,18-9 0 0 0,22 1 0 0 0,13 5 0 0 0,6-8 0 0 0,1-16 0 0 0,-2-13 0 0 0,-7-10 0 0 0,-8-20 0 0 0,-17-17 0 0 0,-13-17 0 0 0,-13-5 0 0 0,-17-16 0 0 0,-10-9 0 0 0,-15-11 0 0 0,-13-12 0 0 0,-12-11 0 0 0,-7-10 0 0 0,-6-1 0 0 0,-3-3 0 0 0,0-2 0 0 0,-1-2 0 0 0,0-2 0 0 0,2 0 0 0 0,-5 0 0 0 0,-5-1 0 0 0,0 0 0 0 0,-13 10 0 0 0,-5 2 0 0 0,-8 8 0 0 0,-5 10 0 0 0,-9 14 0 0 0,-10 16 0 0 0,-2 11 0 0 0,-9 7 0 0 0,0 9 0 0 0,-6 15 0 0 0,-3 12 0 0 0,4 14 0 0 0,11 11 0 0 0,3 13 0 0 0,7 12 0 0 0,15 17 0 0 0,13 9 0 0 0,11-2 0 0 0,10-1 0 0 0,13-2 0 0 0,25 7 0 0 0,32 2 0 0 0,32 8 0 0 0,31 0 0 0 0,20-4 0 0 0,21 1 0 0 0,3-13 0 0 0,0-19 0 0 0,-4-12 0 0 0,-7-10 0 0 0,-9-12 0 0 0,-12-16 0 0 0,-13-5 0 0 0,-18-17 0 0 0,-28-25 0 0 0,-26-24 0 0 0,-24-15 0 0 0,-15-13 0 0 0,-20-1 0 0 0,-22-3 0 0 0,-14-3 0 0 0,-14 0 0 0 0,-19 3 0 0 0,-28-4 0 0 0,-18-10 0 0 0,-14 1 0 0 0,-12 0 0 0 0,7-4 0 0 0,9 3 0 0 0,19 5 0 0 0,14 7 0 0 0,7 11 0 0 0,15 0 0 0 0,6 7 0 0 0,3 19 0 0 0,12 11 0 0 0,11 12 0 0 0,9 8 0 0 0,11 3 0 0 0,8 2 0 0 0,8-2 0 0 0,5-5 0 0 0,3 6 0 0 0,19 11 0 0 0,24 2 0 0 0,31 16 0 0 0,29 11 0 0 0,19 2 0 0 0,20-3 0 0 0,20 4 0 0 0,5-11 0 0 0,-8-15 0 0 0,-14-13 0 0 0,-19-16 0 0 0,-25-20 0 0 0,-27-19 0 0 0,-29-15 0 0 0,-28-15 0 0 0,-29-7 0 0 0,-26-8 0 0 0,-24-6 0 0 0,-27-4 0 0 0,-26-2 0 0 0,-37-2 0 0 0,-45-1 0 0 0,-28 1 0 0 0,-12-1 0 0 0,-13 2 0 0 0,-4-1 0 0 0,6 1 0 0 0,23-1 0 0 0,29 1 0 0 0,33 5 0 0 0,41 1 0 0 0,28 8 0 0 0,25 7 0 0 0,16 3 0 0 0,17 3 0 0 0,14 1 0 0 0,11 4 0 0 0,8 2 0 0 0,4 7 0 0 0,2 11 0 0 0,0 0 0 0 0,0 1 0 0 0,12-1 0 0 0,9 5 0 0 0,4-4 0 0 0,-3-5 0 0 0,-5-8 0 0 0,-2-10 0 0 0,-4-5 0 0 0,-13-8 0 0 0,-11-6 0 0 0,-13-6 0 0 0,-7-2 0 0 0,-6-3 0 0 0,-3-1 0 0 0,-7-1 0 0 0,0 1 0 0 0,-1 0 0 0 0,2 0 0 0 0,6-4 0 0 0,4-1 0 0 0,8-4 0 0 0,9-5 0 0 0,21 1 0 0 0,9-3 0 0 0,8 3 0 0 0,4 3 0 0 0,3-1 0 0 0,1 2 0 0 0,5 2 0 0 0,9-2 0 0 0,3-3 0 0 0,-3-4 0 0 0,-3 1 0 0 0,-5-2 0 0 0,-3 3 0 0 0,-7 0 0 0 0,-3 1 0 0 0,-6 0 0 0 0,5 2 0 0 0,2 3 0 0 0,-3-2 0 0 0,1 2 0 0 0,1-3 0 0 0,1 1 0 0 0,1 3 0 0 0,2 2 0 0 0,0 2 0 0 0,-4-2 0 0 0,-1-1 0 0 0,1 2 0 0 0,0 1 0 0 0,2 1 0 0 0,1 2 0 0 0,1 0 0 0 0,0 1 0 0 0,6 0 0 0 0,1 0 0 0 0,-1 1 0 0 0,0-1 0 0 0,-2 0 0 0 0,3 0 0 0 0,1-4 0 0 0,-1-2 0 0 0,-2 0 0 0 0,-1 2 0 0 0,3 1 0 0 0,0-4 0 0 0,4 0 0 0 0,0 1 0 0 0,3 2 0 0 0,-1 1 0 0 0,-3-3 0 0 0,2-1 0 0 0,-1 1 0 0 0,2 2 0 0 0,-1 1 0 0 0,6 1 0 0 0,1 2 0 0 0,1-1 0 0 0,1 2 0 0 0,-1-1 0 0 0,-6 0 0 0 0,-3 0 0 0 0,4 1 0 0 0,4-1 0 0 0,0 0 0 0 0,4-9 0 0 0,4-3 0 0 0,-3 1 0 0 0,-5-2 0 0 0,-2 1 0 0 0,-3 2 0 0 0,0-1 0 0 0,-1 1 0 0 0,0 3 0 0 0,-1 1 0 0 0,-2-1 0 0 0,-3 0 0 0 0,-3 1 0 0 0,-2 1 0 0 0,-5 2-16383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24871 13653 16383 0 0,'8'0'0'0'0,"15"0"0"0"0,8 0 0 0 0,6 0 0 0 0,2 4 0 0 0,-2 1 0 0 0,-4 0 0 0 0,2-1 0 0 0,-2 3 0 0 0,2 5 0 0 0,-1-1 0 0 0,-2 3 0 0 0,2-1 0 0 0,3-3 0 0 0,3 5 0 0 0,0 0 0 0 0,-4-3 0 0 0,1-3 0 0 0,6 1 0 0 0,4 3 0 0 0,2-1 0 0 0,-3 2 0 0 0,-1 2 0 0 0,-1 3 0 0 0,-3-2 0 0 0,0 0 0 0 0,-3 1 0 0 0,-1 3 0 0 0,-1 0 0 0 0,-4 2 0 0 0,-2-4 0 0 0,1 0 0 0 0,0-4 0 0 0,-2 0 0 0 0,-1 1 0 0 0,3-2 0 0 0,-5 1 0 0 0,-1-3 0 0 0,-2-2 0 0 0,-1 0 0 0 0,-3 3 0 0 0,-2 3 0 0 0,1 0 0 0 0,2 0 0 0 0,5 2 0 0 0,-2 2 0 0 0,0-3 0 0 0,-5 0 0 0 0,4-2 0 0 0,1 3 0 0 0,2 0 0 0 0,0 4 0 0 0,0 3 0 0 0,0 1 0 0 0,3 1 0 0 0,2-1 0 0 0,-4-1 0 0 0,-3-4 0 0 0,-1-2 0 0 0,-1 1 0 0 0,-3-1 0 0 0,-1-2 0 0 0,1-4 0 0 0,1-1 0 0 0,2 3 0 0 0,1 1 0 0 0,2 4 0 0 0,-1-3 0 0 0,-3 1 0 0 0,-5 0 0 0 0,-1-2 0 0 0,5 0 0 0 0,8 2 0 0 0,-2 1 0 0 0,5-2 0 0 0,0 0 0 0 0,-5 1 0 0 0,-2-2 0 0 0,-5 0 0 0 0,-2-3 0 0 0,1 1 0 0 0,1 2 0 0 0,2 2 0 0 0,2-2 0 0 0,4 1 0 0 0,4 1 0 0 0,-1 2 0 0 0,-1 1 0 0 0,0 2 0 0 0,-2-4 0 0 0,-5-4-16383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25929 13891 16383 0 0,'0'4'0'0'0,"4"13"0"0"0,2 9 0 0 0,7 7 0 0 0,10 7 0 0 0,6 0 0 0 0,9 6 0 0 0,7-5 0 0 0,4 3 0 0 0,1 2 0 0 0,1-3 0 0 0,0 0 0 0 0,0-3 0 0 0,-10-5 0 0 0,-7-9 0 0 0,-5 1 0 0 0,-4-5 0 0 0,-6-3 0 0 0,-2 5 0 0 0,-4 2 0 0 0,-4 4 0 0 0,-4 2 0 0 0,-3-9 0 0 0,-5-13 0 0 0,-3-11 0 0 0,1-11 0 0 0,0-10 0 0 0,1-7 0 0 0,-3 3 0 0 0,0 1 0 0 0,2-4 0 0 0,0 4-16383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25426 13732 16383 0 0,'0'4'0'0'0,"5"18"0"0"0,0 13 0 0 0,4 13 0 0 0,13 11 0 0 0,3 3 0 0 0,4-1 0 0 0,3-6 0 0 0,3 4 0 0 0,4-1 0 0 0,0-9 0 0 0,-7-10 0 0 0,-9-6 0 0 0,-1-2 0 0 0,1 3 0 0 0,1-1 0 0 0,-1 3 0 0 0,1 7 0 0 0,0-4 0 0 0,-4-4 0 0 0,2 8 0 0 0,3 5 0 0 0,0-1 0 0 0,0-5 0 0 0,-4-6 0 0 0,-1-4 0 0 0,-1-4 0 0 0,-3-3 0 0 0,0-1 0 0 0,1 0 0 0 0,-2-1 0 0 0,0 0 0 0 0,2 0 0 0 0,-2 0 0 0 0,1 1 0 0 0,5 12 0 0 0,3 5 0 0 0,3-2 0 0 0,-1 6 0 0 0,5-1 0 0 0,0-4 0 0 0,4 4 0 0 0,-1-6 0 0 0,-5-6 0 0 0,0-3 0 0 0,-5-3 0 0 0,-2-6 0 0 0,-5-2 0 0 0,-6 0 0 0 0,4 0 0 0 0,0 3 0 0 0,0 0 0 0 0,3 2 0 0 0,2 0 0 0 0,1 5 0 0 0,6 6 0 0 0,6 5 0 0 0,6 4 0 0 0,5 8 0 0 0,6 6 0 0 0,12 7 0 0 0,3 0 0 0 0,11 9 0 0 0,5 6 0 0 0,9 0 0 0 0,2 0 0 0 0,-3-9 0 0 0,-8-5 0 0 0,-10-9 0 0 0,-9-6 0 0 0,-10-4 0 0 0,-7-5 0 0 0,-6-1 0 0 0,-2-4 0 0 0,-3 1 0 0 0,-3-3 0 0 0,-3 2 0 0 0,-2-1 0 0 0,6 5 0 0 0,3 0 0 0 0,3 2 0 0 0,-1-2 0 0 0,2-1 0 0 0,-2-1 0 0 0,-3-5 0 0 0,5 2 0 0 0,-5-2 0 0 0,1-3 0 0 0,3-1 0 0 0,2 2 0 0 0,3-1 0 0 0,-6 0 0 0 0,-1-2 0 0 0,-2-1 0 0 0,1 2 0 0 0,-2 1 0 0 0,-2 0 0 0 0,-2-2 0 0 0,2-2 0 0 0,0 4 0 0 0,-1-4 0 0 0,2-2 0 0 0,0-1 0 0 0,-1 0 0 0 0,6-1 0 0 0,1 5 0 0 0,2 2 0 0 0,19 8 0 0 0,11 10 0 0 0,11 5 0 0 0,16 11 0 0 0,7 2 0 0 0,12 2 0 0 0,5-1 0 0 0,-1-5 0 0 0,-12-8 0 0 0,-21-9 0 0 0,-18-12 0 0 0,-15-3 0 0 0,-13-7 0 0 0,-10-7 0 0 0,-6-1 0 0 0,-3 0 0 0 0,-1 2 0 0 0,0 2 0 0 0,0-1 0 0 0,5-4 0 0 0,2 0 0 0 0,1 1 0 0 0,7 8 0 0 0,10 11 0 0 0,5 1 0 0 0,3-2 0 0 0,-1 2 0 0 0,0-1 0 0 0,-1-1 0 0 0,2 1 0 0 0,1 0 0 0 0,-1-2 0 0 0,-2 1 0 0 0,-1 1 0 0 0,11-2 0 0 0,-1 2 0 0 0,-2-1 0 0 0,0 3 0 0 0,-5-5 0 0 0,-8-3 0 0 0,1-3 0 0 0,0 0 0 0 0,-8-1 0 0 0,-2-4 0 0 0,-3-2 0 0 0,-4-3 0 0 0,-3 0 0 0 0,-1 2 0 0 0,2 2 0 0 0,10 2 0 0 0,1-2 0 0 0,3-1 0 0 0,-6 2 0 0 0,4-3 0 0 0,2 4 0 0 0,-1-1 0 0 0,-4-4 0 0 0,-4-1 0 0 0,1 2 0 0 0,2 2 0 0 0,0-2 0 0 0,-3-3 0 0 0,-2-1 0 0 0,-3-2 0 0 0,2 2 0 0 0,0-1 0 0 0,-4 1 0 0 0,0-2 0 0 0,5 3 0 0 0,1-2 0 0 0,-5-2-16383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25506 19513 16383 0 0,'0'-4'0'0'0,"4"-6"0"0"0,5-4 0 0 0,10-5 0 0 0,10-3 0 0 0,7 2 0 0 0,7 1 0 0 0,3-1 0 0 0,-1 3 0 0 0,-5 5 0 0 0,0 4 0 0 0,0-1 0 0 0,3 1 0 0 0,1-5 0 0 0,1-2 0 0 0,2 3 0 0 0,1-2 0 0 0,5 2 0 0 0,-4 0 0 0 0,4-4 0 0 0,4-2 0 0 0,0-2 0 0 0,0 2 0 0 0,-3 4 0 0 0,-5 4 0 0 0,-4-4 0 0 0,3-3 0 0 0,2 0 0 0 0,-4 4 0 0 0,3-5 0 0 0,0-2 0 0 0,2 1 0 0 0,-5 0 0 0 0,-2-1 0 0 0,8-1 0 0 0,3-1 0 0 0,-3 4 0 0 0,-3 0 0 0 0,3 3 0 0 0,5-4 0 0 0,-4 2 0 0 0,-2 3 0 0 0,-5 0 0 0 0,-8 3 0 0 0,-1-2 0 0 0,-3-2 0 0 0,1-2 0 0 0,3-4 0 0 0,7-1 0 0 0,8-1 0 0 0,-1-1 0 0 0,-1 0 0 0 0,3 3 0 0 0,1 6 0 0 0,-1-3 0 0 0,2 2 0 0 0,-4 3 0 0 0,2 0 0 0 0,-1 2 0 0 0,0-1 0 0 0,-2-2 0 0 0,-6 0 0 0 0,3 0 0 0 0,-3 1 0 0 0,-1-1 0 0 0,-1-2 0 0 0,2 2 0 0 0,9-6 0 0 0,4 2 0 0 0,4-5 0 0 0,-5-3 0 0 0,1 4 0 0 0,-6 0 0 0 0,-3 1 0 0 0,-2-4 0 0 0,-1-3 0 0 0,0 4 0 0 0,-3 2 0 0 0,-2 1 0 0 0,1-1 0 0 0,6 0 0 0 0,6-5 0 0 0,-1-1 0 0 0,2-1 0 0 0,-3-3 0 0 0,4-1 0 0 0,-2 2 0 0 0,-2-2 0 0 0,-2 0 0 0 0,2 1 0 0 0,-2-1 0 0 0,1 1 0 0 0,1-3 0 0 0,-4 0 0 0 0,-3 7 0 0 0,0 0 0 0 0,0 0 0 0 0,-4 1 0 0 0,0 1 0 0 0,-3 1 0 0 0,-4 4 0 0 0,0-1 0 0 0,-1 1 0 0 0,-2-2 0 0 0,1 2 0 0 0,8-4 0 0 0,2-1 0 0 0,1-1 0 0 0,1 1 0 0 0,-2-4 0 0 0,4-1 0 0 0,6-3 0 0 0,3 0 0 0 0,0 1 0 0 0,-1 3 0 0 0,-6 6 0 0 0,-11 0 0 0 0,1-6 0 0 0,1 0 0 0 0,7-9 0 0 0,0 0 0 0 0,4-3 0 0 0,2-2 0 0 0,-4 2 0 0 0,2-4 0 0 0,-3 6 0 0 0,-2-2 0 0 0,0 1 0 0 0,1 0 0 0 0,-4-1 0 0 0,3-3 0 0 0,-1 0 0 0 0,-1-2 0 0 0,5 0 0 0 0,-6-2 0 0 0,-5 9 0 0 0,-6 7 0 0 0,-3 4 0 0 0,-3 4 0 0 0,-2 2 0 0 0,0 0 0 0 0,-4 1 0 0 0,-1-1 0 0 0,0 0 0 0 0,1 0 0 0 0,-2-1 0 0 0,3 0 0 0 0,4 0 0 0 0,-4 0 0 0 0,4 0 0 0 0,2-4 0 0 0,0-2 0 0 0,4 1 0 0 0,-3 1 0 0 0,-2 5 0 0 0,3-2 0 0 0,1 0 0 0 0,-5-1 0 0 0,-2 5 0 0 0,-5 2 0 0 0,-1 3 0 0 0,-4 1 0 0 0,1-9 0 0 0,6-9 0 0 0,0-3 0 0 0,1 1 0 0 0,0-2 0 0 0,2-7 0 0 0,1-5 0 0 0,1-1 0 0 0,0-5 0 0 0,0-1 0 0 0,0-4 0 0 0,-4 5 0 0 0,-5 8 0 0 0,-5 7 0 0 0,-1 2 0 0 0,-1 4 0 0 0,1 4 0 0 0,4-2 0 0 0,0 1 0 0 0,1 1 0 0 0,-1-2 0 0 0,-4 1 0 0 0,2-4 0 0 0,-1 1 0 0 0,1 2 0 0 0,-1 2 0 0 0,-2 2 0 0 0,2 7 0 0 0,-2 5-16383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25612 19119 16383 0 0,'4'0'0'0'0,"5"-4"0"0"0,6-1 0 0 0,4-5 0 0 0,-1-3 0 0 0,4-1 0 0 0,3-1 0 0 0,1-3 0 0 0,9 2 0 0 0,2-4 0 0 0,-2 1 0 0 0,3-1 0 0 0,-2 0 0 0 0,-3 3 0 0 0,-2 0 0 0 0,-4-1 0 0 0,-1 2 0 0 0,-1 5 0 0 0,-1-1 0 0 0,3-2 0 0 0,2-3 0 0 0,4-2 0 0 0,4-3 0 0 0,-3-1 0 0 0,-5 4 0 0 0,-2 4 0 0 0,-2 1 0 0 0,-1-1 0 0 0,0 1 0 0 0,-1 0 0 0 0,4 2 0 0 0,2 3 0 0 0,0-1 0 0 0,-1 1 0 0 0,-1-2 0 0 0,3-3 0 0 0,0 1 0 0 0,-4-2 0 0 0,1 2 0 0 0,0-1 0 0 0,0 2 0 0 0,-1-5 0 0 0,-1 0 0 0 0,0-1 0 0 0,-1-2 0 0 0,-4-1 0 0 0,7 3 0 0 0,3 0 0 0 0,4-1 0 0 0,1-1 0 0 0,-2-1 0 0 0,-2-2 0 0 0,-3 0 0 0 0,7-9 0 0 0,5 1 0 0 0,1 6 0 0 0,-4 3 0 0 0,-3 5 0 0 0,-4 6 0 0 0,1-4 0 0 0,-4-3 0 0 0,1-3 0 0 0,0-2 0 0 0,0 0 0 0 0,2-2 0 0 0,1 5 0 0 0,-1 4 0 0 0,3-2 0 0 0,0-2 0 0 0,2-3 0 0 0,7 0 0 0 0,2-1 0 0 0,0-1 0 0 0,2-4 0 0 0,0-1 0 0 0,-2 5 0 0 0,-6 2 0 0 0,-5 1 0 0 0,-7 0 0 0 0,-1 4 0 0 0,4 1 0 0 0,5-1 0 0 0,5-1 0 0 0,4-6 0 0 0,3-3 0 0 0,2-4 0 0 0,0-2 0 0 0,1-2 0 0 0,-4 4 0 0 0,-1 4 0 0 0,4-1 0 0 0,-7-1 0 0 0,-1 6 0 0 0,-4 2 0 0 0,-4 1 0 0 0,-3 4 0 0 0,-2 5 0 0 0,-3 5 0 0 0,0-1 0 0 0,4 1 0 0 0,-4-7 0 0 0,3-4 0 0 0,1 0 0 0 0,0-1 0 0 0,3-1 0 0 0,5-5 0 0 0,0-3 0 0 0,2-4 0 0 0,3-2 0 0 0,-2 2 0 0 0,1-3 0 0 0,-2 6 0 0 0,1 3 0 0 0,-3 1 0 0 0,-3 2 0 0 0,-3 4 0 0 0,-7 2 0 0 0,-3-1 0 0 0,-1-1 0 0 0,1-2 0 0 0,1 4 0 0 0,4-5 0 0 0,7-2 0 0 0,2-1 0 0 0,-1-1 0 0 0,-6 1 0 0 0,-3 4 0 0 0,-2 1 0 0 0,-1 5 0 0 0,-3 0 0 0 0,-1 4 0 0 0,-4-2 0 0 0,5-2 0 0 0,-1-2 0 0 0,0 1 0 0 0,2-1 0 0 0,2-1 0 0 0,5-6 0 0 0,3 1 0 0 0,0-3 0 0 0,3-2 0 0 0,1 4 0 0 0,2 2 0 0 0,0 0 0 0 0,-2-3 0 0 0,5-3 0 0 0,-3 1 0 0 0,-4-1 0 0 0,1-2 0 0 0,4-1 0 0 0,-1 4 0 0 0,-2 4 0 0 0,-3 1 0 0 0,-2 1 0 0 0,3-1 0 0 0,-1-1 0 0 0,0 0 0 0 0,-3 0 0 0 0,0-1 0 0 0,2-4 0 0 0,2-1 0 0 0,-2-1 0 0 0,-1 6 0 0 0,-5 2 0 0 0,-3 2 0 0 0,-1 3 0 0 0,2 1 0 0 0,-1-5 0 0 0,11 0 0 0 0,2-3 0 0 0,1 2 0 0 0,-2 0 0 0 0,2-3 0 0 0,0 1 0 0 0,-3 2 0 0 0,3-5 0 0 0,2 4 0 0 0,1-4 0 0 0,1 0 0 0 0,10-5 0 0 0,7-4 0 0 0,4-5 0 0 0,14-7 0 0 0,7 0 0 0 0,-3 4 0 0 0,-2 2 0 0 0,-9 3 0 0 0,-8-3 0 0 0,-10 0 0 0 0,-5 5 0 0 0,-5 3 0 0 0,-1 4 0 0 0,-3 7 0 0 0,-4 4 0 0 0,-1 0 0 0 0,-3-1 0 0 0,-1 4 0 0 0,3 0 0 0 0,-3-1 0 0 0,2-2 0 0 0,1 2 0 0 0,-1 0 0 0 0,-4-1 0 0 0,-2-1 0 0 0,-1-3 0 0 0,0-4 0 0 0,2-3 0 0 0,0 0 0 0 0,-3 0 0 0 0,-1 6 0 0 0,-4 2 0 0 0,-3 1 0 0 0,-1 4 0 0 0,-1 0 0 0 0,2-1 0 0 0,3 2 0 0 0,-1 0 0 0 0,1-1 0 0 0,3-3 0 0 0,2 2 0 0 0,2 0 0 0 0,2-1 0 0 0,1 2 0 0 0,0 0 0 0 0,5-1 0 0 0,1-3 0 0 0,4-1 0 0 0,-5-1 0 0 0,-2 3 0 0 0,-6 0 0 0 0,2 4 0 0 0,-4 0 0 0 0,0-1 0 0 0,0-2 0 0 0,2 2 0 0 0,-4-1 0 0 0,0 3 0 0 0,-3 0 0 0 0,1-2 0 0 0,0-3 0 0 0,4 3 0 0 0,-3-1 0 0 0,-4 3-16383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2-24T19:42:22.3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25612 13917 16383 0 0,'4'0'0'0'0,"10"0"0"0"0,6 0 0 0 0,8 4 0 0 0,4 2 0 0 0,-1 3 0 0 0,4 9 0 0 0,0 5 0 0 0,1 7 0 0 0,-4 2 0 0 0,-5 1 0 0 0,-5 1 0 0 0,0 1 0 0 0,-3-3 0 0 0,-1-2 0 0 0,1-2 0 0 0,2-2 0 0 0,-4-2 0 0 0,0 5 0 0 0,1 4 0 0 0,-2 1 0 0 0,-1 3 0 0 0,2-1 0 0 0,3-2 0 0 0,-4-3 0 0 0,1-3 0 0 0,2-1 0 0 0,-4-3 0 0 0,9 9 0 0 0,0 1 0 0 0,5 0 0 0 0,-4-2 0 0 0,-1-2 0 0 0,-1-3 0 0 0,-4-1 0 0 0,-1-1 0 0 0,0-1 0 0 0,1-5 0 0 0,-3-1 0 0 0,1 1 0 0 0,5 4 0 0 0,3 4 0 0 0,1-4 0 0 0,1 3 0 0 0,-1 0 0 0 0,0 1 0 0 0,-5 0 0 0 0,2 3 0 0 0,2-4 0 0 0,-4-1 0 0 0,-1-6 0 0 0,-4-2 0 0 0,-1-3 0 0 0,5 3 0 0 0,4 8 0 0 0,6 7 0 0 0,-3 3 0 0 0,-1-1 0 0 0,-6-2 0 0 0,-1-2 0 0 0,4 1 0 0 0,1 1 0 0 0,-2-2 0 0 0,-1-2 0 0 0,-1-5 0 0 0,1 1 0 0 0,1 1 0 0 0,1-4 0 0 0,-4-2 0 0 0,4 1 0 0 0,1-4 0 0 0,1 4 0 0 0,5 3 0 0 0,0 5 0 0 0,5 6 0 0 0,3 2 0 0 0,0-1 0 0 0,2 1 0 0 0,2-1 0 0 0,2 1 0 0 0,1 3 0 0 0,3 0 0 0 0,-1 0 0 0 0,2-2 0 0 0,-1-3 0 0 0,-3-4 0 0 0,-6-2 0 0 0,-6-6 0 0 0,-3-3 0 0 0,-4 0 0 0 0,-2 0 0 0 0,0-3 0 0 0,-1-4 0 0 0,4 0 0 0 0,-3 2 0 0 0,0-1 0 0 0,-2 5 0 0 0,5 8 0 0 0,5 3 0 0 0,2-3 0 0 0,7 3 0 0 0,5-1 0 0 0,-1-4 0 0 0,-5 2 0 0 0,-4-4 0 0 0,-5-5 0 0 0,-8-2 0 0 0,1-3 0 0 0,5 4 0 0 0,5 0 0 0 0,1 5 0 0 0,2 3 0 0 0,4 2 0 0 0,-1 0 0 0 0,-4-4 0 0 0,-3 3 0 0 0,-4-4 0 0 0,-2-1 0 0 0,-2-3 0 0 0,-1 2 0 0 0,-1-1 0 0 0,5 5 0 0 0,5 6 0 0 0,5 2 0 0 0,0-4 0 0 0,3 2 0 0 0,1 0 0 0 0,3-1 0 0 0,5 2 0 0 0,3 6 0 0 0,8 8 0 0 0,6 8 0 0 0,1 1 0 0 0,4-6 0 0 0,7 7 0 0 0,-7-3 0 0 0,-6-6 0 0 0,-8-1 0 0 0,-4-10 0 0 0,-8-5 0 0 0,-7-4 0 0 0,-7-3 0 0 0,-4 0 0 0 0,-3-4 0 0 0,-2-1 0 0 0,0 0 0 0 0,4-2 0 0 0,5 5 0 0 0,2 2 0 0 0,2 2 0 0 0,5 5 0 0 0,-2-2 0 0 0,1-3 0 0 0,-2-4 0 0 0,-3 2 0 0 0,0 2 0 0 0,3 0 0 0 0,2 1 0 0 0,0 4 0 0 0,-4-3 0 0 0,-4-2 0 0 0,-3-4 0 0 0,-2-3 0 0 0,-2 1 0 0 0,-1-3 0 0 0,-5 0 0 0 0,-1-2 0 0 0,0 0 0 0 0,10 2 0 0 0,3 3 0 0 0,2 3 0 0 0,6-3 0 0 0,2-1 0 0 0,-3 6 0 0 0,0-1 0 0 0,-1-5 0 0 0,-4 0 0 0 0,1 0 0 0 0,-1-3 0 0 0,-2 1 0 0 0,2 2 0 0 0,7-3 0 0 0,1 2 0 0 0,2 5 0 0 0,2-1 0 0 0,9 1 0 0 0,5 1 0 0 0,-1 0 0 0 0,3-3 0 0 0,-2-1 0 0 0,-1 1 0 0 0,-4-4 0 0 0,-6-3 0 0 0,-7-4 0 0 0,-7-4 0 0 0,-5 2 0 0 0,-7 4 0 0 0,-4 0 0 0 0,4 3 0 0 0,2-1 0 0 0,5 1 0 0 0,-2 3 0 0 0,-2-1 0 0 0,-1 0 0 0 0,-1-2 0 0 0,-3 2 0 0 0,-2-3 0 0 0,0 1 0 0 0,1 2 0 0 0,2 3 0 0 0,1 3 0 0 0,1 1 0 0 0,1-3 0 0 0,4 4 0 0 0,2-2 0 0 0,-1-5 0 0 0,0-1 0 0 0,-2 1 0 0 0,7 6 0 0 0,6-1 0 0 0,1 1 0 0 0,0-4 0 0 0,-1-1 0 0 0,-4 1 0 0 0,-5-3 0 0 0,-2-4 0 0 0,-3-3 0 0 0,-5-4-16383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54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756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2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51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07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208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3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84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8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7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8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2/24/2021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07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customXml" Target="../ink/ink5.xml"/><Relationship Id="rId17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0.png"/><Relationship Id="rId1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906370-1564-49FA-A802-58546B392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0E0EF-3B14-44CF-9EB4-D211A2649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5000"/>
          </a:blip>
          <a:srcRect t="15605"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F640709-BDFD-453B-B75D-6212E7A8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1500" y="370600"/>
            <a:ext cx="5923842" cy="5923842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77192" y="1840946"/>
            <a:ext cx="5009738" cy="2935897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2">
                    <a:lumMod val="75000"/>
                  </a:schemeClr>
                </a:solidFill>
                <a:cs typeface="Calibri Light"/>
              </a:rPr>
              <a:t>Bezpieczne zabawy zimowe</a:t>
            </a:r>
            <a:endParaRPr lang="pl-PL">
              <a:solidFill>
                <a:schemeClr val="accent2">
                  <a:lumMod val="75000"/>
                </a:schemeClr>
              </a:solidFill>
              <a:cs typeface="Aharoni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B4019478-3FDC-438C-8848-1D7DA864A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366740" flipV="1">
            <a:off x="2607299" y="8363"/>
            <a:ext cx="6816262" cy="6816262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406479-1D57-4209-B128-3C8174624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3400" y="4609861"/>
            <a:ext cx="873032" cy="8493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śnieg, budynek, lodowisko, zewnętrzne&#10;&#10;Opis wygenerowany automatycznie">
            <a:extLst>
              <a:ext uri="{FF2B5EF4-FFF2-40B4-BE49-F238E27FC236}">
                <a16:creationId xmlns:a16="http://schemas.microsoft.com/office/drawing/2014/main" id="{DD6A0CF5-EC07-4F00-8B22-2FD6626E1D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9995" y="1672692"/>
            <a:ext cx="7094101" cy="39920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9473D64-168F-4BCA-9B12-823625FA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070" y="1672567"/>
            <a:ext cx="4094357" cy="47577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dirty="0" err="1">
                <a:latin typeface="Arial Black"/>
              </a:rPr>
              <a:t>Pamiętaj</a:t>
            </a:r>
            <a:r>
              <a:rPr lang="en-US" sz="2400" b="1" dirty="0">
                <a:latin typeface="Arial Black"/>
              </a:rPr>
              <a:t>, </a:t>
            </a:r>
            <a:r>
              <a:rPr lang="en-US" sz="2400" b="1" dirty="0" err="1">
                <a:latin typeface="Arial Black"/>
              </a:rPr>
              <a:t>żeby</a:t>
            </a:r>
            <a:r>
              <a:rPr lang="en-US" sz="2400" b="1" kern="1200" dirty="0">
                <a:latin typeface="Arial Black"/>
              </a:rPr>
              <a:t> </a:t>
            </a:r>
            <a:r>
              <a:rPr lang="en-US" sz="2400" b="1" dirty="0" err="1">
                <a:latin typeface="Arial Black"/>
              </a:rPr>
              <a:t>jeździć</a:t>
            </a:r>
            <a:r>
              <a:rPr lang="en-US" sz="2400" b="1" kern="1200" dirty="0">
                <a:latin typeface="Arial Black"/>
              </a:rPr>
              <a:t> </a:t>
            </a:r>
            <a:r>
              <a:rPr lang="en-US" sz="2400" b="1" kern="1200" dirty="0" err="1">
                <a:latin typeface="Arial Black"/>
              </a:rPr>
              <a:t>na</a:t>
            </a:r>
            <a:r>
              <a:rPr lang="en-US" sz="2400" b="1" kern="1200" dirty="0">
                <a:latin typeface="Arial Black"/>
              </a:rPr>
              <a:t> </a:t>
            </a:r>
            <a:r>
              <a:rPr lang="en-US" sz="2400" b="1" kern="1200" dirty="0" err="1">
                <a:latin typeface="Arial Black"/>
              </a:rPr>
              <a:t>lodowiskach</a:t>
            </a:r>
            <a:r>
              <a:rPr lang="en-US" sz="2400" b="1" dirty="0">
                <a:latin typeface="Arial Black"/>
              </a:rPr>
              <a:t>.</a:t>
            </a:r>
            <a:br>
              <a:rPr lang="en-US" sz="2400" b="1" dirty="0">
                <a:latin typeface="Arial Black"/>
              </a:rPr>
            </a:br>
            <a:br>
              <a:rPr lang="en-US" sz="2400" b="1" dirty="0">
                <a:latin typeface="Arial Black"/>
              </a:rPr>
            </a:br>
            <a:r>
              <a:rPr lang="en-US" sz="2400" b="1" dirty="0">
                <a:latin typeface="Arial Black"/>
              </a:rPr>
              <a:t> </a:t>
            </a:r>
            <a:r>
              <a:rPr lang="en-US" sz="2400" b="1" dirty="0" err="1">
                <a:latin typeface="Arial Black"/>
              </a:rPr>
              <a:t>Jazda</a:t>
            </a:r>
            <a:r>
              <a:rPr lang="en-US" sz="2400" b="1" dirty="0">
                <a:latin typeface="Arial Black"/>
              </a:rPr>
              <a:t> </a:t>
            </a:r>
            <a:r>
              <a:rPr lang="en-US" sz="2400" b="1" dirty="0" err="1">
                <a:latin typeface="Arial Black"/>
              </a:rPr>
              <a:t>na</a:t>
            </a:r>
            <a:r>
              <a:rPr lang="en-US" sz="2400" b="1" kern="1200" dirty="0">
                <a:latin typeface="Arial Black"/>
              </a:rPr>
              <a:t> </a:t>
            </a:r>
            <a:r>
              <a:rPr lang="en-US" sz="2400" b="1" dirty="0" err="1">
                <a:latin typeface="Arial Black"/>
              </a:rPr>
              <a:t>zamarzniętych</a:t>
            </a:r>
            <a:r>
              <a:rPr lang="en-US" sz="2400" b="1" kern="1200" dirty="0">
                <a:latin typeface="Arial Black"/>
              </a:rPr>
              <a:t> </a:t>
            </a:r>
            <a:br>
              <a:rPr lang="en-US" sz="2400" b="1" kern="1200" dirty="0">
                <a:latin typeface="Arial Black"/>
              </a:rPr>
            </a:br>
            <a:r>
              <a:rPr lang="en-US" sz="2400" b="1" dirty="0" err="1">
                <a:latin typeface="Arial Black"/>
              </a:rPr>
              <a:t>jeziorach</a:t>
            </a:r>
            <a:r>
              <a:rPr lang="en-US" sz="2400" b="1" dirty="0">
                <a:latin typeface="Arial Black"/>
              </a:rPr>
              <a:t>, </a:t>
            </a:r>
            <a:r>
              <a:rPr lang="en-US" sz="2400" b="1" dirty="0" err="1">
                <a:latin typeface="Arial Black"/>
              </a:rPr>
              <a:t>stawach</a:t>
            </a:r>
            <a:r>
              <a:rPr lang="en-US" sz="2400" b="1" dirty="0">
                <a:latin typeface="Arial Black"/>
              </a:rPr>
              <a:t> </a:t>
            </a:r>
            <a:r>
              <a:rPr lang="en-US" sz="2400" b="1" dirty="0" err="1">
                <a:latin typeface="Arial Black"/>
              </a:rPr>
              <a:t>czy</a:t>
            </a:r>
            <a:r>
              <a:rPr lang="en-US" sz="2400" b="1" dirty="0">
                <a:latin typeface="Arial Black"/>
              </a:rPr>
              <a:t> </a:t>
            </a:r>
            <a:r>
              <a:rPr lang="en-US" sz="2400" b="1" dirty="0" err="1">
                <a:latin typeface="Arial Black"/>
              </a:rPr>
              <a:t>rzekach</a:t>
            </a:r>
            <a:r>
              <a:rPr lang="en-US" sz="2400" b="1" dirty="0">
                <a:latin typeface="Arial Black"/>
              </a:rPr>
              <a:t> jest </a:t>
            </a:r>
            <a:r>
              <a:rPr lang="en-US" sz="2400" b="1" dirty="0" err="1">
                <a:latin typeface="Arial Black"/>
              </a:rPr>
              <a:t>bardzo</a:t>
            </a:r>
            <a:r>
              <a:rPr lang="en-US" sz="2400" b="1" dirty="0">
                <a:latin typeface="Arial Black"/>
              </a:rPr>
              <a:t> </a:t>
            </a:r>
            <a:r>
              <a:rPr lang="en-US" sz="2400" b="1" dirty="0" err="1">
                <a:latin typeface="Arial Black"/>
              </a:rPr>
              <a:t>niebezpieczna</a:t>
            </a:r>
            <a:r>
              <a:rPr lang="en-US" sz="2400" b="1" dirty="0">
                <a:latin typeface="Arial Black"/>
              </a:rPr>
              <a:t>!</a:t>
            </a:r>
            <a:endParaRPr lang="en-US" sz="2400" b="1" kern="1200" dirty="0">
              <a:latin typeface="Arial Black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90C55C-7C2F-43E8-BA5F-939FB54F8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7606" y="6029828"/>
            <a:ext cx="6900746" cy="533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Arial Black"/>
              </a:rPr>
              <a:t>Lód</a:t>
            </a:r>
            <a:r>
              <a:rPr lang="en-US" sz="2400" kern="1200" dirty="0">
                <a:solidFill>
                  <a:schemeClr val="tx1"/>
                </a:solidFill>
                <a:latin typeface="Arial Black"/>
              </a:rPr>
              <a:t> </a:t>
            </a:r>
            <a:r>
              <a:rPr lang="en-US" sz="2400" kern="1200" dirty="0" err="1">
                <a:solidFill>
                  <a:schemeClr val="tx1"/>
                </a:solidFill>
                <a:latin typeface="Arial Black"/>
              </a:rPr>
              <a:t>może</a:t>
            </a:r>
            <a:r>
              <a:rPr lang="en-US" sz="2400" kern="1200" dirty="0">
                <a:solidFill>
                  <a:schemeClr val="tx1"/>
                </a:solidFill>
                <a:latin typeface="Arial Black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Arial Black"/>
              </a:rPr>
              <a:t>się</a:t>
            </a:r>
            <a:r>
              <a:rPr lang="en-US" sz="2400" kern="1200" dirty="0">
                <a:solidFill>
                  <a:schemeClr val="tx1"/>
                </a:solidFill>
                <a:latin typeface="Arial Black"/>
              </a:rPr>
              <a:t> pod </a:t>
            </a:r>
            <a:r>
              <a:rPr lang="en-US" sz="2400" dirty="0" err="1">
                <a:solidFill>
                  <a:schemeClr val="tx1"/>
                </a:solidFill>
                <a:latin typeface="Arial Black"/>
              </a:rPr>
              <a:t>Tobą</a:t>
            </a:r>
            <a:r>
              <a:rPr lang="en-US" sz="2400" kern="1200" dirty="0">
                <a:solidFill>
                  <a:schemeClr val="tx1"/>
                </a:solidFill>
                <a:latin typeface="Arial Black"/>
              </a:rPr>
              <a:t> </a:t>
            </a:r>
            <a:r>
              <a:rPr lang="en-US" sz="2400" kern="1200" dirty="0" err="1">
                <a:solidFill>
                  <a:schemeClr val="tx1"/>
                </a:solidFill>
                <a:latin typeface="Arial Black"/>
              </a:rPr>
              <a:t>załamać</a:t>
            </a:r>
            <a:r>
              <a:rPr lang="en-US" sz="2400" dirty="0">
                <a:solidFill>
                  <a:schemeClr val="tx1"/>
                </a:solidFill>
                <a:latin typeface="Arial Black"/>
              </a:rPr>
              <a:t> :(</a:t>
            </a:r>
            <a:endParaRPr lang="en-US" sz="2400" kern="1200" dirty="0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5C6741-16E9-4236-95B8-DB400D088DD0}"/>
              </a:ext>
            </a:extLst>
          </p:cNvPr>
          <p:cNvSpPr txBox="1"/>
          <p:nvPr/>
        </p:nvSpPr>
        <p:spPr>
          <a:xfrm>
            <a:off x="2800813" y="672790"/>
            <a:ext cx="244583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sz="4000" b="1" dirty="0">
                <a:solidFill>
                  <a:srgbClr val="FF0000"/>
                </a:solidFill>
                <a:latin typeface="Arial Black"/>
              </a:rPr>
              <a:t>Łyżwy</a:t>
            </a:r>
          </a:p>
        </p:txBody>
      </p:sp>
    </p:spTree>
    <p:extLst>
      <p:ext uri="{BB962C8B-B14F-4D97-AF65-F5344CB8AC3E}">
        <p14:creationId xmlns:p14="http://schemas.microsoft.com/office/powerpoint/2010/main" val="111273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694EB9-C5B1-4A06-AC97-DDCB5982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824" y="1449158"/>
            <a:ext cx="4241848" cy="177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latin typeface="Arial Black"/>
              </a:rPr>
              <a:t>Nie </a:t>
            </a:r>
            <a:r>
              <a:rPr lang="en-US" sz="2400" dirty="0" err="1">
                <a:latin typeface="Arial Black"/>
              </a:rPr>
              <a:t>zjeżdżaj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na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sankach</a:t>
            </a:r>
            <a:r>
              <a:rPr lang="en-US" sz="2400" dirty="0">
                <a:latin typeface="Arial Black"/>
              </a:rPr>
              <a:t> w </a:t>
            </a:r>
            <a:r>
              <a:rPr lang="en-US" sz="2400" dirty="0" err="1">
                <a:latin typeface="Arial Black"/>
              </a:rPr>
              <a:t>pobliżu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dróg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oraz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zbiorników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wodnych</a:t>
            </a:r>
            <a:r>
              <a:rPr lang="en-US" sz="2400" dirty="0">
                <a:latin typeface="Arial Black"/>
              </a:rPr>
              <a:t>!</a:t>
            </a:r>
            <a:endParaRPr lang="pl-PL">
              <a:cs typeface="Aharoni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AD3982-5D95-4CDE-B5B1-4501B44DD0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159" y="3668004"/>
            <a:ext cx="4929717" cy="27390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400" dirty="0" err="1">
                <a:latin typeface="Arial Black"/>
              </a:rPr>
              <a:t>Upewnij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się</a:t>
            </a:r>
            <a:r>
              <a:rPr lang="en-US" sz="2400" dirty="0">
                <a:latin typeface="Arial Black"/>
              </a:rPr>
              <a:t>, </a:t>
            </a:r>
            <a:r>
              <a:rPr lang="en-US" sz="2400" kern="1200" dirty="0" err="1">
                <a:latin typeface="Arial Black"/>
              </a:rPr>
              <a:t>że</a:t>
            </a:r>
            <a:r>
              <a:rPr lang="en-US" sz="2400" kern="1200" dirty="0">
                <a:latin typeface="Arial Black"/>
              </a:rPr>
              <a:t> </a:t>
            </a:r>
            <a:r>
              <a:rPr lang="en-US" sz="2400" kern="1200" dirty="0" err="1">
                <a:latin typeface="Arial Black"/>
              </a:rPr>
              <a:t>gdy</a:t>
            </a:r>
            <a:r>
              <a:rPr lang="en-US" sz="2400" kern="12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będziesz</a:t>
            </a:r>
            <a:r>
              <a:rPr lang="en-US" sz="2400" kern="1200" dirty="0">
                <a:latin typeface="Arial Black"/>
              </a:rPr>
              <a:t> </a:t>
            </a:r>
            <a:r>
              <a:rPr lang="en-US" sz="2400" kern="1200" dirty="0" err="1">
                <a:latin typeface="Arial Black"/>
              </a:rPr>
              <a:t>zjeżdżać</a:t>
            </a:r>
            <a:r>
              <a:rPr lang="en-US" sz="2400" kern="1200" dirty="0">
                <a:latin typeface="Arial Black"/>
              </a:rPr>
              <a:t> </a:t>
            </a:r>
            <a:r>
              <a:rPr lang="en-US" sz="2400" kern="1200" dirty="0" err="1">
                <a:latin typeface="Arial Black"/>
              </a:rPr>
              <a:t>nie</a:t>
            </a:r>
            <a:r>
              <a:rPr lang="en-US" sz="2400" kern="12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uderzysz</a:t>
            </a:r>
            <a:r>
              <a:rPr lang="en-US" sz="2400" kern="1200" dirty="0">
                <a:latin typeface="Arial Black"/>
              </a:rPr>
              <a:t> w </a:t>
            </a:r>
            <a:r>
              <a:rPr lang="en-US" sz="2400" kern="1200" dirty="0" err="1">
                <a:latin typeface="Arial Black"/>
              </a:rPr>
              <a:t>nic</a:t>
            </a:r>
            <a:r>
              <a:rPr lang="en-US" sz="2400" dirty="0">
                <a:latin typeface="Arial Black"/>
              </a:rPr>
              <a:t> </a:t>
            </a:r>
            <a:r>
              <a:rPr lang="en-US" sz="2400" dirty="0" err="1">
                <a:latin typeface="Arial Black"/>
              </a:rPr>
              <a:t>i</a:t>
            </a:r>
            <a:r>
              <a:rPr lang="en-US" sz="2400" dirty="0">
                <a:latin typeface="Arial Black"/>
              </a:rPr>
              <a:t> w </a:t>
            </a:r>
            <a:r>
              <a:rPr lang="en-US" sz="2400" dirty="0" err="1">
                <a:latin typeface="Arial Black"/>
              </a:rPr>
              <a:t>nikogo</a:t>
            </a:r>
            <a:r>
              <a:rPr lang="en-US" sz="2400" dirty="0">
                <a:latin typeface="Arial Black"/>
              </a:rPr>
              <a:t>. </a:t>
            </a:r>
            <a:r>
              <a:rPr lang="en-US" sz="2400" dirty="0" err="1">
                <a:latin typeface="Arial Black"/>
              </a:rPr>
              <a:t>Zachowaj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bezpieczną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odległość</a:t>
            </a:r>
            <a:r>
              <a:rPr lang="en-US" sz="2400" dirty="0">
                <a:latin typeface="Arial Black"/>
              </a:rPr>
              <a:t> </a:t>
            </a:r>
            <a:r>
              <a:rPr lang="en-US" sz="2400" dirty="0" err="1">
                <a:latin typeface="Arial Black"/>
              </a:rPr>
              <a:t>między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dirty="0" err="1">
                <a:latin typeface="Arial Black"/>
              </a:rPr>
              <a:t>sankami</a:t>
            </a:r>
            <a:r>
              <a:rPr lang="en-US" sz="2400" dirty="0">
                <a:latin typeface="Arial Black"/>
              </a:rPr>
              <a:t>.</a:t>
            </a:r>
            <a:endParaRPr lang="pl-PL">
              <a:latin typeface="Arial Black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5" descr="Obraz zawierający zewnętrzne, osoba&#10;&#10;Opis wygenerowany automatycznie">
            <a:extLst>
              <a:ext uri="{FF2B5EF4-FFF2-40B4-BE49-F238E27FC236}">
                <a16:creationId xmlns:a16="http://schemas.microsoft.com/office/drawing/2014/main" id="{8D597D16-5D6E-414C-BEF7-8DB033A6F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" r="42997" b="1"/>
          <a:stretch/>
        </p:blipFill>
        <p:spPr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02ED8B-465F-4CD0-B892-C97E492BE7FC}"/>
              </a:ext>
            </a:extLst>
          </p:cNvPr>
          <p:cNvSpPr txBox="1"/>
          <p:nvPr/>
        </p:nvSpPr>
        <p:spPr>
          <a:xfrm>
            <a:off x="2416436" y="519461"/>
            <a:ext cx="247392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4000" b="1" dirty="0">
                <a:solidFill>
                  <a:srgbClr val="FF0000"/>
                </a:solidFill>
                <a:latin typeface="Arial Black"/>
              </a:rPr>
              <a:t>Sanki</a:t>
            </a:r>
            <a:endParaRPr lang="pl-PL" sz="4000">
              <a:solidFill>
                <a:srgbClr val="FF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32221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57FC9-F008-444A-8C20-F5408F0B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2671"/>
            <a:ext cx="10515600" cy="118701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 Black"/>
                <a:cs typeface="Aharoni"/>
              </a:rPr>
              <a:t>Bitwa na śnieżki</a:t>
            </a:r>
            <a:endParaRPr lang="pl-PL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4FD825-60AE-462F-B9BC-AAF368BA5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2925" y="1259434"/>
            <a:ext cx="5434878" cy="4930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l-PL" sz="2400" dirty="0">
                <a:latin typeface="Arial Black"/>
              </a:rPr>
              <a:t>Wydaje się, że to tylko niewinna zabawa. Jednak tu również trzeba zachować ostrożność. </a:t>
            </a:r>
            <a:endParaRPr lang="pl-PL"/>
          </a:p>
          <a:p>
            <a:pPr marL="0" indent="0" algn="ctr">
              <a:lnSpc>
                <a:spcPct val="100000"/>
              </a:lnSpc>
              <a:buNone/>
            </a:pPr>
            <a:endParaRPr lang="pl-PL" sz="2400" dirty="0">
              <a:latin typeface="Arial Black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2400" dirty="0">
                <a:latin typeface="Arial Black"/>
              </a:rPr>
              <a:t>Nie celuj śnieżką w twarz innej osoby - zwłaszcza takiej, 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która nosi okulary. 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l-PL" sz="2400" dirty="0">
              <a:latin typeface="Arial Black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l-PL" sz="2400" dirty="0">
                <a:latin typeface="Arial Black"/>
              </a:rPr>
              <a:t>Nie rzucaj śnieżkami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 w samochody!</a:t>
            </a:r>
          </a:p>
        </p:txBody>
      </p:sp>
      <p:pic>
        <p:nvPicPr>
          <p:cNvPr id="7" name="Obraz 7" descr="Obraz zawierający śnieg, drzewo, zewnętrzne, osoba&#10;&#10;Opis wygenerowany automatycznie">
            <a:extLst>
              <a:ext uri="{FF2B5EF4-FFF2-40B4-BE49-F238E27FC236}">
                <a16:creationId xmlns:a16="http://schemas.microsoft.com/office/drawing/2014/main" id="{9F23776F-6FE3-498B-AD7B-0C04ED58505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37664" y="1587397"/>
            <a:ext cx="5944555" cy="3854861"/>
          </a:xfrm>
        </p:spPr>
      </p:pic>
    </p:spTree>
    <p:extLst>
      <p:ext uri="{BB962C8B-B14F-4D97-AF65-F5344CB8AC3E}">
        <p14:creationId xmlns:p14="http://schemas.microsoft.com/office/powerpoint/2010/main" val="4210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72252F-FAA4-4CB4-A9BA-1372C5E5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1373" y="601374"/>
            <a:ext cx="3026755" cy="995891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0000"/>
                </a:solidFill>
                <a:cs typeface="Aharoni"/>
              </a:rPr>
              <a:t>Narty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09664F-9D75-4BB7-8B33-F6CA1B1CA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40" y="1599332"/>
            <a:ext cx="5462070" cy="16860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 Black"/>
              </a:rPr>
              <a:t>Pamiętaj! </a:t>
            </a:r>
            <a:br>
              <a:rPr lang="pl-PL" dirty="0">
                <a:solidFill>
                  <a:schemeClr val="tx1"/>
                </a:solidFill>
                <a:latin typeface="Arial Black"/>
              </a:rPr>
            </a:br>
            <a:r>
              <a:rPr lang="pl-PL" dirty="0">
                <a:solidFill>
                  <a:schemeClr val="tx1"/>
                </a:solidFill>
                <a:latin typeface="Arial Black"/>
              </a:rPr>
              <a:t>Kask i gogle to podstawa.</a:t>
            </a:r>
            <a:br>
              <a:rPr lang="pl-PL" dirty="0">
                <a:solidFill>
                  <a:srgbClr val="FF0000"/>
                </a:solidFill>
                <a:latin typeface="Arial Black"/>
              </a:rPr>
            </a:br>
            <a:r>
              <a:rPr lang="pl-PL" dirty="0">
                <a:solidFill>
                  <a:schemeClr val="tx1"/>
                </a:solidFill>
                <a:latin typeface="Arial Black"/>
              </a:rPr>
              <a:t>Są one bardzo ważne dla Twojego bezpieczeństwa.</a:t>
            </a:r>
            <a:endParaRPr lang="pl-PL">
              <a:solidFill>
                <a:schemeClr val="tx1"/>
              </a:solidFill>
            </a:endParaRPr>
          </a:p>
        </p:txBody>
      </p:sp>
      <p:pic>
        <p:nvPicPr>
          <p:cNvPr id="7" name="Obraz 7" descr="Obraz zawierający zewnętrzne, niebo, śnieg, jazda na nartach&#10;&#10;Opis wygenerowany automatycznie">
            <a:extLst>
              <a:ext uri="{FF2B5EF4-FFF2-40B4-BE49-F238E27FC236}">
                <a16:creationId xmlns:a16="http://schemas.microsoft.com/office/drawing/2014/main" id="{8BA29F41-E969-4773-B20F-2D46CC20CE2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31903" y="3364853"/>
            <a:ext cx="5050499" cy="3034536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BC70E6C-D653-491C-9584-6688B5B95A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9609" y="684735"/>
            <a:ext cx="5746028" cy="18203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Arial Black"/>
              </a:rPr>
              <a:t>Staraj się kontrolować prędkość. Trasę dobieraj do swoich umiejętności.</a:t>
            </a:r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1B4646C-4656-4A06-84D5-DEC08EB7E48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81342" y="2200529"/>
            <a:ext cx="5620999" cy="44805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Arial Black"/>
              </a:rPr>
              <a:t>Podczas jazdy na nartach korzystaj z wyznaczonych tras.</a:t>
            </a:r>
            <a:endParaRPr lang="pl-PL" sz="2000" dirty="0">
              <a:latin typeface="Arial Black"/>
            </a:endParaRPr>
          </a:p>
          <a:p>
            <a:pPr marL="0" indent="0" algn="ctr">
              <a:buNone/>
            </a:pPr>
            <a:endParaRPr lang="pl-PL" sz="2000" dirty="0">
              <a:latin typeface="Arial Black"/>
            </a:endParaRPr>
          </a:p>
          <a:p>
            <a:pPr marL="0" indent="0" algn="ctr">
              <a:buNone/>
            </a:pPr>
            <a:r>
              <a:rPr lang="pl-PL" sz="2000" dirty="0">
                <a:latin typeface="Arial Black"/>
              </a:rPr>
              <a:t> </a:t>
            </a:r>
            <a:r>
              <a:rPr lang="pl-PL" sz="2400" dirty="0">
                <a:latin typeface="Arial Black"/>
              </a:rPr>
              <a:t>Omijaj lasy, urwiska 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i ścieżki przeznaczone do zwiedzania przez turystów.</a:t>
            </a:r>
            <a:endParaRPr lang="pl-PL" sz="2000"/>
          </a:p>
          <a:p>
            <a:pPr marL="0" indent="0" algn="ctr">
              <a:buNone/>
            </a:pPr>
            <a:endParaRPr lang="pl-PL" sz="2000" dirty="0">
              <a:latin typeface="Avenir Next LT Pro"/>
            </a:endParaRPr>
          </a:p>
          <a:p>
            <a:pPr marL="0" indent="0" algn="ctr">
              <a:buNone/>
            </a:pPr>
            <a:r>
              <a:rPr lang="pl-PL" sz="2400" dirty="0">
                <a:latin typeface="Arial Black"/>
              </a:rPr>
              <a:t>Uważaj na narciarzy przed Tobą, aby się nie zderzyć.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Jeśli się przewrócisz, postaraj się jak najszybciej zejść z trasy.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38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70747C-539B-42BA-960D-96319DBDA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439" y="586802"/>
            <a:ext cx="2149863" cy="10575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4000" dirty="0">
                <a:solidFill>
                  <a:srgbClr val="FF0000"/>
                </a:solidFill>
                <a:latin typeface="Arial Black"/>
                <a:cs typeface="Aharoni"/>
              </a:rPr>
              <a:t>Kulig</a:t>
            </a:r>
            <a:endParaRPr lang="pl-PL" sz="4000" dirty="0"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58AF52-3BF7-49BA-B554-0A11CD319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8213" y="692873"/>
            <a:ext cx="6359237" cy="123175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2400" dirty="0">
                <a:solidFill>
                  <a:schemeClr val="tx1"/>
                </a:solidFill>
                <a:latin typeface="Arial Black"/>
              </a:rPr>
              <a:t>Jeśli mamy odpowiednie warunki można zorganizować kulig. </a:t>
            </a:r>
            <a:br>
              <a:rPr lang="pl-PL" sz="2400" dirty="0">
                <a:solidFill>
                  <a:schemeClr val="tx1"/>
                </a:solidFill>
                <a:latin typeface="Arial Black"/>
              </a:rPr>
            </a:br>
            <a:r>
              <a:rPr lang="pl-PL" sz="2400" dirty="0">
                <a:solidFill>
                  <a:schemeClr val="tx1"/>
                </a:solidFill>
                <a:latin typeface="Arial Black"/>
              </a:rPr>
              <a:t>To naprawdę świetna zabawa.</a:t>
            </a:r>
            <a:endParaRPr lang="pl-PL" dirty="0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519D3B1-DE20-4792-8D20-B75438BEF5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99284" y="4467081"/>
            <a:ext cx="7844125" cy="19289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Arial Black"/>
              </a:rPr>
              <a:t>Nigdy nie doczepiaj sanek do samochodu! 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To jest bardzo niebezpieczne!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Mam nadzieję, że nie muszę przypominać,</a:t>
            </a:r>
            <a:br>
              <a:rPr lang="pl-PL" sz="2400" dirty="0">
                <a:latin typeface="Arial Black"/>
              </a:rPr>
            </a:br>
            <a:r>
              <a:rPr lang="pl-PL" sz="2400" dirty="0">
                <a:latin typeface="Arial Black"/>
              </a:rPr>
              <a:t>że na tego typu zabawy powinieneś się odpowiednio ciepło ubrać.</a:t>
            </a:r>
            <a:endParaRPr lang="pl-PL"/>
          </a:p>
          <a:p>
            <a:endParaRPr lang="pl-PL" dirty="0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C8CAB7-BC8F-4061-A1D2-05871A82D60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94954" y="2520518"/>
            <a:ext cx="5893955" cy="1500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Arial Black"/>
              </a:rPr>
              <a:t>Aby zabawa była bezpieczna trzeba upewnić się, że sanki są mocno przyczepione do zaprzęgu. </a:t>
            </a:r>
            <a:endParaRPr lang="pl-PL" sz="2400">
              <a:solidFill>
                <a:srgbClr val="92D050"/>
              </a:solidFill>
              <a:latin typeface="Arial Black"/>
            </a:endParaRPr>
          </a:p>
        </p:txBody>
      </p:sp>
      <p:pic>
        <p:nvPicPr>
          <p:cNvPr id="7" name="Obraz 7" descr="Obraz zawierający śnieg, zewnętrzne, drzewo, transport&#10;&#10;Opis wygenerowany automatycznie">
            <a:extLst>
              <a:ext uri="{FF2B5EF4-FFF2-40B4-BE49-F238E27FC236}">
                <a16:creationId xmlns:a16="http://schemas.microsoft.com/office/drawing/2014/main" id="{2245327E-6007-4774-A9E9-3F8A69F8CAB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7000587" y="2114550"/>
            <a:ext cx="4342823" cy="2180070"/>
          </a:xfrm>
        </p:spPr>
      </p:pic>
      <p:pic>
        <p:nvPicPr>
          <p:cNvPr id="8" name="Obraz 8" descr="Obraz zawierający śnieg, zewnętrzne, drzewo, transport&#10;&#10;Opis wygenerowany automatycznie">
            <a:extLst>
              <a:ext uri="{FF2B5EF4-FFF2-40B4-BE49-F238E27FC236}">
                <a16:creationId xmlns:a16="http://schemas.microsoft.com/office/drawing/2014/main" id="{5EF787D8-96DA-4C8B-9D2B-3AC7C400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6850" y="616330"/>
            <a:ext cx="2743200" cy="2057795"/>
          </a:xfrm>
          <a:prstGeom prst="rect">
            <a:avLst/>
          </a:prstGeom>
        </p:spPr>
      </p:pic>
      <p:pic>
        <p:nvPicPr>
          <p:cNvPr id="9" name="Obraz 9" descr="Obraz zawierający drzewo, śnieg, zewnętrzne&#10;&#10;Opis wygenerowany automatycznie">
            <a:extLst>
              <a:ext uri="{FF2B5EF4-FFF2-40B4-BE49-F238E27FC236}">
                <a16:creationId xmlns:a16="http://schemas.microsoft.com/office/drawing/2014/main" id="{469CAFF3-244B-4D32-9209-B337E25C2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15" y="4450509"/>
            <a:ext cx="2548053" cy="19105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1457A5FD-919B-491D-8F4C-C059612E913E}"/>
                  </a:ext>
                </a:extLst>
              </p14:cNvPr>
              <p14:cNvContentPartPr/>
              <p14:nvPr/>
            </p14:nvContentPartPr>
            <p14:xfrm>
              <a:off x="-4573695" y="590506"/>
              <a:ext cx="1200150" cy="530542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1457A5FD-919B-491D-8F4C-C059612E91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4591640" y="572518"/>
                <a:ext cx="1235681" cy="5341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CE800000-B33F-4A10-AC45-418F9AC70B24}"/>
                  </a:ext>
                </a:extLst>
              </p14:cNvPr>
              <p14:cNvContentPartPr/>
              <p14:nvPr/>
            </p14:nvContentPartPr>
            <p14:xfrm>
              <a:off x="-4961660" y="2857499"/>
              <a:ext cx="904875" cy="50482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CE800000-B33F-4A10-AC45-418F9AC70B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4979227" y="2839906"/>
                <a:ext cx="940367" cy="540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C55CB2BA-C5F7-402E-BB13-CE02F3A66679}"/>
                  </a:ext>
                </a:extLst>
              </p14:cNvPr>
              <p14:cNvContentPartPr/>
              <p14:nvPr/>
            </p14:nvContentPartPr>
            <p14:xfrm>
              <a:off x="-4329547" y="2978726"/>
              <a:ext cx="219075" cy="26670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C55CB2BA-C5F7-402E-BB13-CE02F3A6667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347652" y="2961042"/>
                <a:ext cx="254924" cy="302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106A1B27-CD48-4BA9-8935-7E446B1F955B}"/>
                  </a:ext>
                </a:extLst>
              </p14:cNvPr>
              <p14:cNvContentPartPr/>
              <p14:nvPr/>
            </p14:nvContentPartPr>
            <p14:xfrm>
              <a:off x="-5238750" y="2156112"/>
              <a:ext cx="2466974" cy="2105025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106A1B27-CD48-4BA9-8935-7E446B1F955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5256778" y="2138441"/>
                <a:ext cx="2502670" cy="2140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875864EB-4F06-4970-A892-42A37C67D0F8}"/>
                  </a:ext>
                </a:extLst>
              </p14:cNvPr>
              <p14:cNvContentPartPr/>
              <p14:nvPr/>
            </p14:nvContentPartPr>
            <p14:xfrm>
              <a:off x="-6295161" y="5060589"/>
              <a:ext cx="2619375" cy="1762124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875864EB-4F06-4970-A892-42A37C67D0F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6312806" y="5042601"/>
                <a:ext cx="2655025" cy="1797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85809569-5CEA-42EE-9D03-BD3878C7981B}"/>
                  </a:ext>
                </a:extLst>
              </p14:cNvPr>
              <p14:cNvContentPartPr/>
              <p14:nvPr/>
            </p14:nvContentPartPr>
            <p14:xfrm>
              <a:off x="770658" y="4466388"/>
              <a:ext cx="2609849" cy="184785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85809569-5CEA-42EE-9D03-BD3878C7981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024" y="4448374"/>
                <a:ext cx="2645477" cy="1883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CC08000D-924F-4E0A-B5EF-CF0BF2EAB472}"/>
                  </a:ext>
                </a:extLst>
              </p14:cNvPr>
              <p14:cNvContentPartPr/>
              <p14:nvPr/>
            </p14:nvContentPartPr>
            <p14:xfrm>
              <a:off x="770659" y="4468090"/>
              <a:ext cx="2581274" cy="1895475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CC08000D-924F-4E0A-B5EF-CF0BF2EAB4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658" y="4450106"/>
                <a:ext cx="2616915" cy="19310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116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92FEB64-6EEA-4759-B4A4-BD2C1E66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FF2E03-31A3-4608-8E22-5D15AE45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351" y="1261119"/>
            <a:ext cx="3240506" cy="40646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Arial Black"/>
                <a:cs typeface="Aharoni"/>
              </a:rPr>
              <a:t>W </a:t>
            </a:r>
            <a:r>
              <a:rPr lang="en-US" sz="4400" dirty="0" err="1">
                <a:solidFill>
                  <a:srgbClr val="FFFFFF"/>
                </a:solidFill>
                <a:latin typeface="Arial Black"/>
                <a:cs typeface="Aharoni"/>
              </a:rPr>
              <a:t>zimę</a:t>
            </a:r>
            <a:r>
              <a:rPr lang="en-US" sz="4400" dirty="0">
                <a:solidFill>
                  <a:srgbClr val="FFFFFF"/>
                </a:solidFill>
                <a:latin typeface="Arial Black"/>
                <a:cs typeface="Aharoni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 Black"/>
                <a:cs typeface="Aharoni"/>
              </a:rPr>
              <a:t>musimy</a:t>
            </a:r>
            <a:r>
              <a:rPr lang="en-US" sz="4400" dirty="0">
                <a:solidFill>
                  <a:srgbClr val="FFFFFF"/>
                </a:solidFill>
                <a:latin typeface="Arial Black"/>
                <a:cs typeface="Aharoni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 Black"/>
                <a:cs typeface="Aharoni"/>
              </a:rPr>
              <a:t>być</a:t>
            </a:r>
            <a:r>
              <a:rPr lang="en-US" sz="4400" dirty="0">
                <a:solidFill>
                  <a:srgbClr val="FFFFFF"/>
                </a:solidFill>
                <a:latin typeface="Arial Black"/>
                <a:cs typeface="Aharoni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Arial Black"/>
                <a:cs typeface="Aharoni"/>
              </a:rPr>
              <a:t>widoczni</a:t>
            </a:r>
            <a:r>
              <a:rPr lang="en-US" sz="4400" dirty="0">
                <a:solidFill>
                  <a:srgbClr val="FFFFFF"/>
                </a:solidFill>
                <a:latin typeface="Arial Black"/>
                <a:cs typeface="Aharoni"/>
              </a:rPr>
              <a:t>!</a:t>
            </a:r>
            <a:endParaRPr lang="pl-PL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7076DF-72DF-411E-AA03-B3EEBE2E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2508" y="483176"/>
            <a:ext cx="7729649" cy="27752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latin typeface="Arial Black"/>
              </a:rPr>
              <a:t>   Zimą </a:t>
            </a:r>
            <a:r>
              <a:rPr lang="en-US" sz="2400" err="1">
                <a:latin typeface="Arial Black"/>
              </a:rPr>
              <a:t>wcześniej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robi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się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ciemno</a:t>
            </a:r>
            <a:r>
              <a:rPr lang="en-US" sz="2400">
                <a:latin typeface="Arial Black"/>
              </a:rPr>
              <a:t>, </a:t>
            </a:r>
            <a:r>
              <a:rPr lang="en-US" sz="2400" err="1">
                <a:latin typeface="Arial Black"/>
              </a:rPr>
              <a:t>dlatego</a:t>
            </a:r>
            <a:r>
              <a:rPr lang="en-US" sz="2400">
                <a:latin typeface="Arial Black"/>
              </a:rPr>
              <a:t> </a:t>
            </a:r>
            <a:r>
              <a:rPr lang="en-US" sz="2400" err="1">
                <a:latin typeface="Arial Black"/>
              </a:rPr>
              <a:t>dobrym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rozwiązaniem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są</a:t>
            </a:r>
            <a:r>
              <a:rPr lang="en-US" sz="240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odblaski</a:t>
            </a:r>
            <a:r>
              <a:rPr lang="en-US" sz="2400" dirty="0">
                <a:latin typeface="Arial Black"/>
              </a:rPr>
              <a:t>.</a:t>
            </a:r>
            <a:endParaRPr lang="pl-PL" sz="2400" dirty="0">
              <a:latin typeface="Arial Black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latin typeface="Arial Black"/>
              </a:rPr>
              <a:t> </a:t>
            </a:r>
            <a:br>
              <a:rPr lang="en-US" sz="2400" dirty="0">
                <a:latin typeface="Arial Black"/>
              </a:rPr>
            </a:br>
            <a:r>
              <a:rPr lang="en-US" sz="2400" err="1">
                <a:latin typeface="Arial Black"/>
              </a:rPr>
              <a:t>Powinieneś</a:t>
            </a:r>
            <a:r>
              <a:rPr lang="en-US" sz="2400" dirty="0">
                <a:latin typeface="Arial Black"/>
              </a:rPr>
              <a:t> je </a:t>
            </a:r>
            <a:r>
              <a:rPr lang="en-US" sz="2400" err="1">
                <a:latin typeface="Arial Black"/>
              </a:rPr>
              <a:t>nosić</a:t>
            </a:r>
            <a:r>
              <a:rPr lang="en-US" sz="2400" dirty="0">
                <a:latin typeface="Arial Black"/>
              </a:rPr>
              <a:t>, </a:t>
            </a:r>
            <a:r>
              <a:rPr lang="en-US" sz="2400" err="1">
                <a:latin typeface="Arial Black"/>
              </a:rPr>
              <a:t>abyś</a:t>
            </a:r>
            <a:r>
              <a:rPr lang="en-US" sz="2400" dirty="0">
                <a:latin typeface="Arial Black"/>
              </a:rPr>
              <a:t> </a:t>
            </a:r>
            <a:r>
              <a:rPr lang="en-US" sz="2400" err="1">
                <a:latin typeface="Arial Black"/>
              </a:rPr>
              <a:t>był</a:t>
            </a:r>
            <a:r>
              <a:rPr lang="en-US" sz="2400" dirty="0">
                <a:latin typeface="Arial Black"/>
              </a:rPr>
              <a:t> </a:t>
            </a:r>
            <a:r>
              <a:rPr lang="en-US" sz="2400" err="1">
                <a:latin typeface="Arial Black"/>
              </a:rPr>
              <a:t>dobrze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widoczny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na</a:t>
            </a:r>
            <a:r>
              <a:rPr lang="en-US" sz="2400" dirty="0">
                <a:latin typeface="Arial Black"/>
              </a:rPr>
              <a:t> </a:t>
            </a:r>
            <a:r>
              <a:rPr lang="en-US" sz="2400" err="1">
                <a:latin typeface="Arial Black"/>
              </a:rPr>
              <a:t>dworze</a:t>
            </a:r>
            <a:r>
              <a:rPr lang="en-US" sz="2400" dirty="0">
                <a:latin typeface="Arial Black"/>
              </a:rPr>
              <a:t> po </a:t>
            </a:r>
            <a:r>
              <a:rPr lang="en-US" sz="2400" err="1">
                <a:latin typeface="Arial Black"/>
              </a:rPr>
              <a:t>zmroku</a:t>
            </a:r>
            <a:r>
              <a:rPr lang="en-US" sz="2400" dirty="0">
                <a:latin typeface="Arial Black"/>
              </a:rPr>
              <a:t>.</a:t>
            </a:r>
            <a:endParaRPr lang="pl-PL" sz="2400">
              <a:latin typeface="Arial Black"/>
            </a:endParaRPr>
          </a:p>
          <a:p>
            <a:endParaRPr lang="en-US" sz="2400" dirty="0">
              <a:latin typeface="Arial Black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Obraz 25">
            <a:extLst>
              <a:ext uri="{FF2B5EF4-FFF2-40B4-BE49-F238E27FC236}">
                <a16:creationId xmlns:a16="http://schemas.microsoft.com/office/drawing/2014/main" id="{AEC4A2D7-5EB0-46FD-AA4C-64D5237A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90" y="2847743"/>
            <a:ext cx="6616135" cy="35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23385E-AF2A-4B64-B9DB-09E9953BB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  <a:latin typeface="Arial Black"/>
                <a:cs typeface="Aharoni"/>
              </a:rPr>
              <a:t>Dziękuję za uwagę</a:t>
            </a:r>
            <a:endParaRPr lang="pl-PL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6E41957-2D04-4FD1-99A5-1F96C6506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520" y="5224337"/>
            <a:ext cx="6589707" cy="995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pl-PL" dirty="0">
                <a:solidFill>
                  <a:srgbClr val="FFFFFF"/>
                </a:solidFill>
              </a:rPr>
              <a:t>Olga </a:t>
            </a:r>
            <a:r>
              <a:rPr lang="pl-PL" dirty="0" err="1">
                <a:solidFill>
                  <a:srgbClr val="FFFFFF"/>
                </a:solidFill>
              </a:rPr>
              <a:t>Staluszka</a:t>
            </a:r>
            <a:r>
              <a:rPr lang="pl-PL" dirty="0">
                <a:solidFill>
                  <a:srgbClr val="FFFFFF"/>
                </a:solidFill>
              </a:rPr>
              <a:t> </a:t>
            </a:r>
            <a:endParaRPr lang="pl-PL"/>
          </a:p>
          <a:p>
            <a:pPr algn="r"/>
            <a:r>
              <a:rPr lang="pl-PL" dirty="0">
                <a:solidFill>
                  <a:srgbClr val="FFFFFF"/>
                </a:solidFill>
              </a:rPr>
              <a:t>klasa 3a</a:t>
            </a:r>
            <a:endParaRPr lang="pl-P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9289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231B30"/>
      </a:dk2>
      <a:lt2>
        <a:srgbClr val="F1F3F0"/>
      </a:lt2>
      <a:accent1>
        <a:srgbClr val="C529E7"/>
      </a:accent1>
      <a:accent2>
        <a:srgbClr val="6417D5"/>
      </a:accent2>
      <a:accent3>
        <a:srgbClr val="2B2DE7"/>
      </a:accent3>
      <a:accent4>
        <a:srgbClr val="1768D5"/>
      </a:accent4>
      <a:accent5>
        <a:srgbClr val="26BBD7"/>
      </a:accent5>
      <a:accent6>
        <a:srgbClr val="15C396"/>
      </a:accent6>
      <a:hlink>
        <a:srgbClr val="3E93BC"/>
      </a:hlink>
      <a:folHlink>
        <a:srgbClr val="7F7F7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ShapesVTI</vt:lpstr>
      <vt:lpstr>Bezpieczne zabawy zimowe</vt:lpstr>
      <vt:lpstr>Pamiętaj, żeby jeździć na lodowiskach.   Jazda na zamarzniętych  jeziorach, stawach czy rzekach jest bardzo niebezpieczna!</vt:lpstr>
      <vt:lpstr>Nie zjeżdżaj na sankach w pobliżu dróg oraz zbiorników wodnych!</vt:lpstr>
      <vt:lpstr>Bitwa na śnieżki</vt:lpstr>
      <vt:lpstr>Narty</vt:lpstr>
      <vt:lpstr>Kulig</vt:lpstr>
      <vt:lpstr>W zimę musimy być widoczni!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768</cp:revision>
  <dcterms:created xsi:type="dcterms:W3CDTF">2021-02-24T16:25:44Z</dcterms:created>
  <dcterms:modified xsi:type="dcterms:W3CDTF">2021-02-24T19:42:53Z</dcterms:modified>
</cp:coreProperties>
</file>