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3"/>
  </p:notesMasterIdLst>
  <p:handoutMasterIdLst>
    <p:handoutMasterId r:id="rId24"/>
  </p:handoutMasterIdLst>
  <p:sldIdLst>
    <p:sldId id="259" r:id="rId5"/>
    <p:sldId id="260" r:id="rId6"/>
    <p:sldId id="266" r:id="rId7"/>
    <p:sldId id="267" r:id="rId8"/>
    <p:sldId id="268" r:id="rId9"/>
    <p:sldId id="269" r:id="rId10"/>
    <p:sldId id="276" r:id="rId11"/>
    <p:sldId id="270" r:id="rId12"/>
    <p:sldId id="271" r:id="rId13"/>
    <p:sldId id="272" r:id="rId14"/>
    <p:sldId id="277" r:id="rId15"/>
    <p:sldId id="278" r:id="rId16"/>
    <p:sldId id="279" r:id="rId17"/>
    <p:sldId id="273" r:id="rId18"/>
    <p:sldId id="274" r:id="rId19"/>
    <p:sldId id="280" r:id="rId20"/>
    <p:sldId id="275" r:id="rId21"/>
    <p:sldId id="265" r:id="rId22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208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0A2F5F-CC49-4788-AE48-B4C8BE7D21B7}" type="datetime1">
              <a:rPr lang="pl-PL" smtClean="0"/>
              <a:t>26.02.2021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53186361-1A77-4C7B-B548-6D09DAAADF49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l-PL" smtClean="0"/>
              <a:pPr rtl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49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CF8E79C-3ACF-45EF-9DA4-C5474996B9CC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27C79-AC1D-4F16-963F-CC05DD80DF29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B537BC-E44E-4E5F-A05C-5F50EFFF49FD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450C92-0D09-42C8-B852-453547488689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0958CC2F-3441-4508-BEA1-60BF34635B7E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FB2F7-C8EC-4724-8D49-94B3E0698672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93436" y="2465070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9CFB88-5F5A-4470-9B9D-A516802D44EB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3F166-010D-4C18-89A7-21939EE606E5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E09FC8-9F73-45F8-A5B0-EC27D9C49779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AEEF2-F7CC-4577-9495-A40066BE7997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C9BCE-8F02-4C8A-8FE8-9A505AE6C7D3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15FB7AF7-06BF-4D1D-BF29-4DBC3ED955CA}" type="datetime1">
              <a:rPr lang="pl-PL" noProof="0" smtClean="0"/>
              <a:t>26.02.2021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pl-PL" b="1" dirty="0"/>
              <a:t>Bezpieczne zabawy zimowe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28669" y="5013176"/>
            <a:ext cx="7516442" cy="447824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pl-PL" dirty="0"/>
              <a:t>Kozienice, 26 lutego 2021r.</a:t>
            </a:r>
          </a:p>
        </p:txBody>
      </p:sp>
      <p:pic>
        <p:nvPicPr>
          <p:cNvPr id="6" name="Grafika 5" descr="Płatek śniegu">
            <a:extLst>
              <a:ext uri="{FF2B5EF4-FFF2-40B4-BE49-F238E27FC236}">
                <a16:creationId xmlns:a16="http://schemas.microsoft.com/office/drawing/2014/main" id="{C3E79940-ED89-46DE-96D3-8F40490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4046" y="3429000"/>
            <a:ext cx="914400" cy="914400"/>
          </a:xfrm>
          <a:prstGeom prst="rect">
            <a:avLst/>
          </a:prstGeom>
        </p:spPr>
      </p:pic>
      <p:pic>
        <p:nvPicPr>
          <p:cNvPr id="8" name="Grafika 7" descr="Płatek śniegu">
            <a:extLst>
              <a:ext uri="{FF2B5EF4-FFF2-40B4-BE49-F238E27FC236}">
                <a16:creationId xmlns:a16="http://schemas.microsoft.com/office/drawing/2014/main" id="{8265170C-09EC-4A73-A58D-A066539E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5980" y="26586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6D0592-4E42-49ED-8207-F1C4549C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Lepienie bałwana i śnieżki –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 fajnie i bezpiecznie!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FB5B96-65C9-402F-9200-63FFA284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08" y="3717032"/>
            <a:ext cx="4129650" cy="262016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CF6401C-8A1B-4885-B89C-82E4051001A8}"/>
              </a:ext>
            </a:extLst>
          </p:cNvPr>
          <p:cNvSpPr/>
          <p:nvPr/>
        </p:nvSpPr>
        <p:spPr>
          <a:xfrm>
            <a:off x="1826842" y="4869160"/>
            <a:ext cx="4601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Nie wolno rzucać śnieżkami w głowę i okolice twarzy!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281164F-EA30-4EDA-8248-FE27DE5D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88" y="1628800"/>
            <a:ext cx="3672408" cy="2572312"/>
          </a:xfrm>
          <a:prstGeom prst="rect">
            <a:avLst/>
          </a:prstGeom>
        </p:spPr>
      </p:pic>
      <p:pic>
        <p:nvPicPr>
          <p:cNvPr id="15" name="Grafika 14" descr="Płatek śniegu">
            <a:extLst>
              <a:ext uri="{FF2B5EF4-FFF2-40B4-BE49-F238E27FC236}">
                <a16:creationId xmlns:a16="http://schemas.microsoft.com/office/drawing/2014/main" id="{D0733ADF-4EC0-46C6-9C97-F097EEF60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2764" y="714400"/>
            <a:ext cx="914400" cy="914400"/>
          </a:xfrm>
          <a:prstGeom prst="rect">
            <a:avLst/>
          </a:prstGeom>
        </p:spPr>
      </p:pic>
      <p:pic>
        <p:nvPicPr>
          <p:cNvPr id="16" name="Grafika 15" descr="Płatek śniegu">
            <a:extLst>
              <a:ext uri="{FF2B5EF4-FFF2-40B4-BE49-F238E27FC236}">
                <a16:creationId xmlns:a16="http://schemas.microsoft.com/office/drawing/2014/main" id="{E7BDC77F-C31A-4B50-9CCD-2D6FDED38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8364" y="1417637"/>
            <a:ext cx="914400" cy="914400"/>
          </a:xfrm>
          <a:prstGeom prst="rect">
            <a:avLst/>
          </a:prstGeom>
        </p:spPr>
      </p:pic>
      <p:pic>
        <p:nvPicPr>
          <p:cNvPr id="17" name="Grafika 16" descr="Płatek śniegu">
            <a:extLst>
              <a:ext uri="{FF2B5EF4-FFF2-40B4-BE49-F238E27FC236}">
                <a16:creationId xmlns:a16="http://schemas.microsoft.com/office/drawing/2014/main" id="{181C54D3-CC29-4FF1-B2CB-616E9FF92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6580" y="2230758"/>
            <a:ext cx="914400" cy="914400"/>
          </a:xfrm>
          <a:prstGeom prst="rect">
            <a:avLst/>
          </a:prstGeom>
        </p:spPr>
      </p:pic>
      <p:pic>
        <p:nvPicPr>
          <p:cNvPr id="19" name="Grafika 18" descr="Bałwan">
            <a:extLst>
              <a:ext uri="{FF2B5EF4-FFF2-40B4-BE49-F238E27FC236}">
                <a16:creationId xmlns:a16="http://schemas.microsoft.com/office/drawing/2014/main" id="{97FC1254-3882-4AC9-B6E9-B9D981351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3199" y="26879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0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991397-E580-42B1-8235-BF7C694C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Tworzymy śnieżne budowle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A6BCE30-E927-4DAE-8B15-8181E4F6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460" y="2298194"/>
            <a:ext cx="4584841" cy="3846968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6222236-4FF3-4B19-B62C-FC26C412B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3932" y="1844824"/>
            <a:ext cx="4584842" cy="3044622"/>
          </a:xfrm>
          <a:prstGeom prst="rect">
            <a:avLst/>
          </a:prstGeom>
        </p:spPr>
      </p:pic>
      <p:pic>
        <p:nvPicPr>
          <p:cNvPr id="12" name="Grafika 11" descr="Płatek śniegu">
            <a:extLst>
              <a:ext uri="{FF2B5EF4-FFF2-40B4-BE49-F238E27FC236}">
                <a16:creationId xmlns:a16="http://schemas.microsoft.com/office/drawing/2014/main" id="{B2B9EAF5-6D9E-4C90-AC87-BA1FFB831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0493" y="1052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0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8995D-2BED-4C41-8AD6-885CB3D2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Ważny komfort termiczny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EB8407-2738-41F8-AEE8-00ED907E7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Podczas zabaw na śniegu ważne jest, by nie ubierać się zbyt ciepło, aby nie przegrzać organizmu, a tym samym ustrzec się przed niechcianymi infekcjami.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Ubieramy się w warstwy -„na cebulkę”- tak, by podczas zabawy można było z jakiejś zrezygnować.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Czapka, rękawiczki i szalik, 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bg1"/>
                </a:solidFill>
              </a:rPr>
              <a:t>       są obowiązkowe</a:t>
            </a:r>
            <a:r>
              <a:rPr lang="pl-PL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11" name="Obraz 10" descr="Obraz zawierający zewnętrzne, śnieg, drzewo, osoba&#10;&#10;Opis wygenerowany automatycznie">
            <a:extLst>
              <a:ext uri="{FF2B5EF4-FFF2-40B4-BE49-F238E27FC236}">
                <a16:creationId xmlns:a16="http://schemas.microsoft.com/office/drawing/2014/main" id="{4C6EA1F7-8F91-4C6B-B59E-C8A5581F3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3443063"/>
            <a:ext cx="4988036" cy="3312368"/>
          </a:xfrm>
          <a:prstGeom prst="rect">
            <a:avLst/>
          </a:prstGeom>
        </p:spPr>
      </p:pic>
      <p:pic>
        <p:nvPicPr>
          <p:cNvPr id="12" name="Grafika 11" descr="Płatek śniegu">
            <a:extLst>
              <a:ext uri="{FF2B5EF4-FFF2-40B4-BE49-F238E27FC236}">
                <a16:creationId xmlns:a16="http://schemas.microsoft.com/office/drawing/2014/main" id="{FB75254E-F774-4D29-BFB5-CCB3F931A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6100" y="50648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49825-52B9-4741-B82F-00006D7A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Orły na śniegu</a:t>
            </a:r>
          </a:p>
        </p:txBody>
      </p:sp>
      <p:pic>
        <p:nvPicPr>
          <p:cNvPr id="5" name="Symbol zastępczy zawartości 4" descr="Obraz zawierający śnieg, zewnętrzne&#10;&#10;Opis wygenerowany automatycznie">
            <a:extLst>
              <a:ext uri="{FF2B5EF4-FFF2-40B4-BE49-F238E27FC236}">
                <a16:creationId xmlns:a16="http://schemas.microsoft.com/office/drawing/2014/main" id="{3336678E-9E69-418F-9E77-6A4E7571C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2266386"/>
            <a:ext cx="6800732" cy="4516111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3BD8B09-B7E9-4022-A7CC-638EE00522D5}"/>
              </a:ext>
            </a:extLst>
          </p:cNvPr>
          <p:cNvSpPr/>
          <p:nvPr/>
        </p:nvSpPr>
        <p:spPr>
          <a:xfrm>
            <a:off x="1813961" y="1417637"/>
            <a:ext cx="9782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Wszelkie aktywności na świeżym powietrzu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są bardzo ważne dla zdrowie i prawidłowego rozwoju.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D28DC4F2-CA1E-40E0-8F21-5D979A95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4652" y="620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7C8A16-611A-4A69-B51C-BD4FF022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Po bezpiecznej i intensywnej zabawie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czas odpocząć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D58C534-5EB8-40A7-AC1C-E45A8B9BE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842" y="1628800"/>
            <a:ext cx="4267570" cy="28348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482AD8-0E0A-41C3-B4C3-B80DD4BB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20" y="2060848"/>
            <a:ext cx="3206774" cy="4273666"/>
          </a:xfrm>
          <a:prstGeom prst="rect">
            <a:avLst/>
          </a:prstGeom>
        </p:spPr>
      </p:pic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61224962-F41A-48CD-8B1F-6054C3144FF0}"/>
              </a:ext>
            </a:extLst>
          </p:cNvPr>
          <p:cNvSpPr/>
          <p:nvPr/>
        </p:nvSpPr>
        <p:spPr>
          <a:xfrm>
            <a:off x="6484836" y="4606518"/>
            <a:ext cx="1439997" cy="1151997"/>
          </a:xfrm>
          <a:custGeom>
            <a:avLst/>
            <a:gdLst>
              <a:gd name="f0" fmla="val w"/>
              <a:gd name="f1" fmla="val h"/>
              <a:gd name="f2" fmla="val 0"/>
              <a:gd name="f3" fmla="val 142"/>
              <a:gd name="f4" fmla="val 147"/>
              <a:gd name="f5" fmla="val 98"/>
              <a:gd name="f6" fmla="val 21"/>
              <a:gd name="f7" fmla="val 64"/>
              <a:gd name="f8" fmla="val 36"/>
              <a:gd name="f9" fmla="val 50"/>
              <a:gd name="f10" fmla="val 84"/>
              <a:gd name="f11" fmla="val 102"/>
              <a:gd name="f12" fmla="val 22"/>
              <a:gd name="f13" fmla="val 116"/>
              <a:gd name="f14" fmla="val 4"/>
              <a:gd name="f15" fmla="val 39"/>
              <a:gd name="f16" fmla="val 67"/>
              <a:gd name="f17" fmla="val 119"/>
              <a:gd name="f18" fmla="val 81"/>
              <a:gd name="f19" fmla="val 53"/>
              <a:gd name="f20" fmla="val 103"/>
              <a:gd name="f21" fmla="val 73"/>
              <a:gd name="f22" fmla="val 37"/>
              <a:gd name="f23" fmla="*/ f0 1 142"/>
              <a:gd name="f24" fmla="*/ f1 1 147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142"/>
              <a:gd name="f31" fmla="*/ f28 1 147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142" h="1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3"/>
                </a:cubicBezTo>
                <a:cubicBezTo>
                  <a:pt x="f2" y="f13"/>
                  <a:pt x="f2" y="f13"/>
                  <a:pt x="f2" y="f13"/>
                </a:cubicBezTo>
                <a:cubicBezTo>
                  <a:pt x="f2" y="f4"/>
                  <a:pt x="f2" y="f4"/>
                  <a:pt x="f2" y="f4"/>
                </a:cubicBezTo>
                <a:cubicBezTo>
                  <a:pt x="f14" y="f4"/>
                  <a:pt x="f14" y="f4"/>
                  <a:pt x="f14" y="f4"/>
                </a:cubicBezTo>
                <a:cubicBezTo>
                  <a:pt x="f15" y="f4"/>
                  <a:pt x="f16" y="f17"/>
                  <a:pt x="f16" y="f10"/>
                </a:cubicBezTo>
                <a:cubicBezTo>
                  <a:pt x="f16" y="f16"/>
                  <a:pt x="f18" y="f19"/>
                  <a:pt x="f5" y="f19"/>
                </a:cubicBezTo>
                <a:cubicBezTo>
                  <a:pt x="f20" y="f19"/>
                  <a:pt x="f20" y="f19"/>
                  <a:pt x="f20" y="f19"/>
                </a:cubicBezTo>
                <a:cubicBezTo>
                  <a:pt x="f20" y="f21"/>
                  <a:pt x="f20" y="f21"/>
                  <a:pt x="f20" y="f21"/>
                </a:cubicBezTo>
                <a:cubicBezTo>
                  <a:pt x="f3" y="f22"/>
                  <a:pt x="f3" y="f22"/>
                  <a:pt x="f3" y="f22"/>
                </a:cubicBezTo>
                <a:cubicBezTo>
                  <a:pt x="f20" y="f2"/>
                  <a:pt x="f20" y="f2"/>
                  <a:pt x="f20" y="f2"/>
                </a:cubicBezTo>
                <a:cubicBezTo>
                  <a:pt x="f20" y="f6"/>
                  <a:pt x="f20" y="f6"/>
                  <a:pt x="f20" y="f6"/>
                </a:cubicBezTo>
                <a:lnTo>
                  <a:pt x="f5" y="f6"/>
                </a:lnTo>
                <a:close/>
              </a:path>
            </a:pathLst>
          </a:custGeom>
          <a:solidFill>
            <a:srgbClr val="CFE7F5"/>
          </a:solidFill>
          <a:ln w="0" cap="flat">
            <a:solidFill>
              <a:srgbClr val="80808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06E4356-9096-4DA1-AA62-4566C998FD5C}"/>
              </a:ext>
            </a:extLst>
          </p:cNvPr>
          <p:cNvSpPr/>
          <p:nvPr/>
        </p:nvSpPr>
        <p:spPr>
          <a:xfrm>
            <a:off x="1917948" y="5182517"/>
            <a:ext cx="4782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>
                <a:solidFill>
                  <a:schemeClr val="bg1"/>
                </a:solidFill>
              </a:rPr>
              <a:t>Chwilka relaksu w pięknych okolicznościach przyrody</a:t>
            </a:r>
          </a:p>
        </p:txBody>
      </p:sp>
      <p:pic>
        <p:nvPicPr>
          <p:cNvPr id="9" name="Grafika 8" descr="Płatek śniegu">
            <a:extLst>
              <a:ext uri="{FF2B5EF4-FFF2-40B4-BE49-F238E27FC236}">
                <a16:creationId xmlns:a16="http://schemas.microsoft.com/office/drawing/2014/main" id="{8372A00E-E3A8-4E6E-8482-86581AA01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0676" y="8248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2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230BBB-2E06-4F88-816A-FE33DDDB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Przyjemny </a:t>
            </a:r>
            <a:r>
              <a:rPr lang="pl-PL" b="1" dirty="0" err="1">
                <a:solidFill>
                  <a:schemeClr val="bg1"/>
                </a:solidFill>
              </a:rPr>
              <a:t>relaksik</a:t>
            </a:r>
            <a:r>
              <a:rPr lang="pl-PL" b="1" dirty="0">
                <a:solidFill>
                  <a:schemeClr val="bg1"/>
                </a:solidFill>
              </a:rPr>
              <a:t> na łonie natury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0D4F7B3-306A-452E-B4BB-77E350491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1484784"/>
            <a:ext cx="3744416" cy="432102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C1DF9E0-111B-45E7-81BA-70983E4EFA26}"/>
              </a:ext>
            </a:extLst>
          </p:cNvPr>
          <p:cNvSpPr/>
          <p:nvPr/>
        </p:nvSpPr>
        <p:spPr>
          <a:xfrm>
            <a:off x="1935448" y="5805812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schemeClr val="bg1"/>
                </a:solidFill>
              </a:rPr>
              <a:t>Spacerek z moją Akitą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F86AF96-F87F-46C6-8377-1D7A10DFE9F4}"/>
              </a:ext>
            </a:extLst>
          </p:cNvPr>
          <p:cNvSpPr/>
          <p:nvPr/>
        </p:nvSpPr>
        <p:spPr>
          <a:xfrm>
            <a:off x="7315906" y="1417637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schemeClr val="bg1"/>
                </a:solidFill>
              </a:rPr>
              <a:t> „bezpieczne pobocze”</a:t>
            </a:r>
          </a:p>
        </p:txBody>
      </p:sp>
      <p:pic>
        <p:nvPicPr>
          <p:cNvPr id="8" name="Grafika 7" descr="Płatek śniegu">
            <a:extLst>
              <a:ext uri="{FF2B5EF4-FFF2-40B4-BE49-F238E27FC236}">
                <a16:creationId xmlns:a16="http://schemas.microsoft.com/office/drawing/2014/main" id="{F5325C6C-D7B1-4AEF-9D75-7EA70E90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0490" y="3284984"/>
            <a:ext cx="914400" cy="914400"/>
          </a:xfrm>
          <a:prstGeom prst="rect">
            <a:avLst/>
          </a:prstGeom>
        </p:spPr>
      </p:pic>
      <p:pic>
        <p:nvPicPr>
          <p:cNvPr id="9" name="Obraz 8" descr="Obraz zawierający śnieg, zewnętrzne, jazda na nartach, niebo&#10;&#10;Opis wygenerowany automatycznie">
            <a:extLst>
              <a:ext uri="{FF2B5EF4-FFF2-40B4-BE49-F238E27FC236}">
                <a16:creationId xmlns:a16="http://schemas.microsoft.com/office/drawing/2014/main" id="{4505F0E5-B4AC-473B-A862-37E22AC61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2038870"/>
            <a:ext cx="3565400" cy="43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46F3BD-7E0F-4AB9-9F6D-BB70E07E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Zabawa? </a:t>
            </a:r>
            <a:r>
              <a:rPr lang="pl-PL" b="1" dirty="0" err="1">
                <a:solidFill>
                  <a:srgbClr val="00B050"/>
                </a:solidFill>
              </a:rPr>
              <a:t>NATURA</a:t>
            </a:r>
            <a:r>
              <a:rPr lang="pl-PL" b="1" dirty="0" err="1">
                <a:solidFill>
                  <a:schemeClr val="bg1"/>
                </a:solidFill>
              </a:rPr>
              <a:t>lnie</a:t>
            </a:r>
            <a:r>
              <a:rPr lang="pl-PL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41B33E-2291-486A-8973-C793A8B50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Odkrywajmy zmienność i uroki otaczającego nas środowiska naturalnego.</a:t>
            </a:r>
          </a:p>
          <a:p>
            <a:r>
              <a:rPr lang="pl-PL" dirty="0">
                <a:solidFill>
                  <a:schemeClr val="bg1"/>
                </a:solidFill>
              </a:rPr>
              <a:t>Kontakt z naturą i świadomość jej piękna uczy nas szacunku do niej i odpowiedzialności za postępowanie człowieka w świecie przyrody.</a:t>
            </a:r>
          </a:p>
          <a:p>
            <a:r>
              <a:rPr lang="pl-PL" dirty="0">
                <a:solidFill>
                  <a:schemeClr val="bg1"/>
                </a:solidFill>
              </a:rPr>
              <a:t>Póki zatem śnieg za oknem trzeba korzystać z okazji do dobrej zabawy, oczywiście z zachowaniem zdrowego rozsądku i wszelkich zasad bezpieczeństwa - druga taka okazja dopiero za rok.</a:t>
            </a:r>
          </a:p>
        </p:txBody>
      </p:sp>
      <p:sp>
        <p:nvSpPr>
          <p:cNvPr id="6" name="Grafika 4" descr="Jodła">
            <a:extLst>
              <a:ext uri="{FF2B5EF4-FFF2-40B4-BE49-F238E27FC236}">
                <a16:creationId xmlns:a16="http://schemas.microsoft.com/office/drawing/2014/main" id="{CFC18BC5-0B21-4377-BBD7-07ACE95EBEE0}"/>
              </a:ext>
            </a:extLst>
          </p:cNvPr>
          <p:cNvSpPr/>
          <p:nvPr/>
        </p:nvSpPr>
        <p:spPr>
          <a:xfrm>
            <a:off x="9064649" y="541337"/>
            <a:ext cx="590550" cy="838200"/>
          </a:xfrm>
          <a:custGeom>
            <a:avLst/>
            <a:gdLst>
              <a:gd name="connsiteX0" fmla="*/ 590550 w 590550"/>
              <a:gd name="connsiteY0" fmla="*/ 685800 h 838200"/>
              <a:gd name="connsiteX1" fmla="*/ 419100 w 590550"/>
              <a:gd name="connsiteY1" fmla="*/ 419100 h 838200"/>
              <a:gd name="connsiteX2" fmla="*/ 523875 w 590550"/>
              <a:gd name="connsiteY2" fmla="*/ 447675 h 838200"/>
              <a:gd name="connsiteX3" fmla="*/ 400050 w 590550"/>
              <a:gd name="connsiteY3" fmla="*/ 257175 h 838200"/>
              <a:gd name="connsiteX4" fmla="*/ 476250 w 590550"/>
              <a:gd name="connsiteY4" fmla="*/ 266700 h 838200"/>
              <a:gd name="connsiteX5" fmla="*/ 295275 w 590550"/>
              <a:gd name="connsiteY5" fmla="*/ 0 h 838200"/>
              <a:gd name="connsiteX6" fmla="*/ 114300 w 590550"/>
              <a:gd name="connsiteY6" fmla="*/ 266700 h 838200"/>
              <a:gd name="connsiteX7" fmla="*/ 190500 w 590550"/>
              <a:gd name="connsiteY7" fmla="*/ 257175 h 838200"/>
              <a:gd name="connsiteX8" fmla="*/ 66675 w 590550"/>
              <a:gd name="connsiteY8" fmla="*/ 447675 h 838200"/>
              <a:gd name="connsiteX9" fmla="*/ 171450 w 590550"/>
              <a:gd name="connsiteY9" fmla="*/ 419100 h 838200"/>
              <a:gd name="connsiteX10" fmla="*/ 0 w 590550"/>
              <a:gd name="connsiteY10" fmla="*/ 685800 h 838200"/>
              <a:gd name="connsiteX11" fmla="*/ 257175 w 590550"/>
              <a:gd name="connsiteY11" fmla="*/ 638175 h 838200"/>
              <a:gd name="connsiteX12" fmla="*/ 257175 w 590550"/>
              <a:gd name="connsiteY12" fmla="*/ 838200 h 838200"/>
              <a:gd name="connsiteX13" fmla="*/ 333375 w 590550"/>
              <a:gd name="connsiteY13" fmla="*/ 838200 h 838200"/>
              <a:gd name="connsiteX14" fmla="*/ 333375 w 590550"/>
              <a:gd name="connsiteY14" fmla="*/ 638175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0550" h="838200">
                <a:moveTo>
                  <a:pt x="590550" y="685800"/>
                </a:moveTo>
                <a:lnTo>
                  <a:pt x="419100" y="419100"/>
                </a:lnTo>
                <a:lnTo>
                  <a:pt x="523875" y="447675"/>
                </a:lnTo>
                <a:lnTo>
                  <a:pt x="400050" y="257175"/>
                </a:lnTo>
                <a:lnTo>
                  <a:pt x="476250" y="266700"/>
                </a:lnTo>
                <a:lnTo>
                  <a:pt x="295275" y="0"/>
                </a:lnTo>
                <a:lnTo>
                  <a:pt x="114300" y="266700"/>
                </a:lnTo>
                <a:lnTo>
                  <a:pt x="190500" y="257175"/>
                </a:lnTo>
                <a:lnTo>
                  <a:pt x="66675" y="447675"/>
                </a:lnTo>
                <a:lnTo>
                  <a:pt x="171450" y="419100"/>
                </a:lnTo>
                <a:lnTo>
                  <a:pt x="0" y="685800"/>
                </a:lnTo>
                <a:lnTo>
                  <a:pt x="257175" y="638175"/>
                </a:lnTo>
                <a:lnTo>
                  <a:pt x="257175" y="838200"/>
                </a:lnTo>
                <a:lnTo>
                  <a:pt x="333375" y="838200"/>
                </a:lnTo>
                <a:lnTo>
                  <a:pt x="333375" y="638175"/>
                </a:ln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pic>
        <p:nvPicPr>
          <p:cNvPr id="8" name="Grafika 7" descr="Drzewo liściaste">
            <a:extLst>
              <a:ext uri="{FF2B5EF4-FFF2-40B4-BE49-F238E27FC236}">
                <a16:creationId xmlns:a16="http://schemas.microsoft.com/office/drawing/2014/main" id="{6FF93543-DC4D-4A42-94E6-38C681E39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2761" y="541337"/>
            <a:ext cx="914400" cy="914400"/>
          </a:xfrm>
          <a:prstGeom prst="rect">
            <a:avLst/>
          </a:prstGeom>
        </p:spPr>
      </p:pic>
      <p:pic>
        <p:nvPicPr>
          <p:cNvPr id="10" name="Grafika 9" descr="Roślina">
            <a:extLst>
              <a:ext uri="{FF2B5EF4-FFF2-40B4-BE49-F238E27FC236}">
                <a16:creationId xmlns:a16="http://schemas.microsoft.com/office/drawing/2014/main" id="{C651893E-7D61-4779-9D50-D953F9CDE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9492" y="541337"/>
            <a:ext cx="914400" cy="914400"/>
          </a:xfrm>
          <a:prstGeom prst="rect">
            <a:avLst/>
          </a:prstGeom>
        </p:spPr>
      </p:pic>
      <p:pic>
        <p:nvPicPr>
          <p:cNvPr id="11" name="Grafika 10" descr="Płatek śniegu">
            <a:extLst>
              <a:ext uri="{FF2B5EF4-FFF2-40B4-BE49-F238E27FC236}">
                <a16:creationId xmlns:a16="http://schemas.microsoft.com/office/drawing/2014/main" id="{53E32BAA-D961-4149-B4B4-A5FDDEF11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0436" y="5589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84F56-3E02-47BE-9D4C-AE9D2EB7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Baw się bezpiecznie!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 W nagłych sytuacjach wezwij pomoc !!!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4961126-79A6-4202-A0F5-B406CB1B2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092" y="1436561"/>
            <a:ext cx="7056784" cy="52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F1595F-DE6A-4B21-A545-E6A15806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956" y="723530"/>
            <a:ext cx="3384376" cy="137160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Dziękuję za uwagę *</a:t>
            </a:r>
            <a:r>
              <a:rPr lang="pl-PL" sz="3600" b="1" dirty="0">
                <a:solidFill>
                  <a:schemeClr val="bg1"/>
                </a:solidFill>
                <a:latin typeface="Wingdings" pitchFamily="2"/>
              </a:rPr>
              <a:t></a:t>
            </a:r>
            <a:r>
              <a:rPr lang="pl-PL" sz="36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7A0638-5C34-448F-93E3-05BF392D5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8612" y="4800600"/>
            <a:ext cx="3293422" cy="1371600"/>
          </a:xfrm>
        </p:spPr>
        <p:txBody>
          <a:bodyPr/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Wiktoria </a:t>
            </a:r>
            <a:r>
              <a:rPr lang="pl-PL" sz="2400" b="1" dirty="0" err="1">
                <a:solidFill>
                  <a:schemeClr val="bg1"/>
                </a:solidFill>
              </a:rPr>
              <a:t>Cytryniak</a:t>
            </a:r>
            <a:r>
              <a:rPr lang="pl-PL" sz="2400" b="1" dirty="0">
                <a:solidFill>
                  <a:schemeClr val="bg1"/>
                </a:solidFill>
              </a:rPr>
              <a:t>                  klasa 8d</a:t>
            </a:r>
          </a:p>
          <a:p>
            <a:endParaRPr lang="pl-PL" dirty="0"/>
          </a:p>
        </p:txBody>
      </p:sp>
      <p:pic>
        <p:nvPicPr>
          <p:cNvPr id="6" name="Symbol zastępczy obrazu 4">
            <a:extLst>
              <a:ext uri="{FF2B5EF4-FFF2-40B4-BE49-F238E27FC236}">
                <a16:creationId xmlns:a16="http://schemas.microsoft.com/office/drawing/2014/main" id="{1B4F7BCD-58CB-4F7C-B97B-EA6183A20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680" b="23680"/>
          <a:stretch>
            <a:fillRect/>
          </a:stretch>
        </p:blipFill>
        <p:spPr>
          <a:xfrm>
            <a:off x="5734372" y="381000"/>
            <a:ext cx="6079787" cy="5689600"/>
          </a:xfrm>
        </p:spPr>
      </p:pic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70AE9EC0-CBB6-4E21-BCD9-EC703B83A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2684" y="11807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845940" y="188640"/>
            <a:ext cx="9782801" cy="1239837"/>
          </a:xfrm>
        </p:spPr>
        <p:txBody>
          <a:bodyPr rtlCol="0">
            <a:normAutofit fontScale="90000"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PAMIĘTAJ !!!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/>
              <a:t> </a:t>
            </a:r>
            <a:r>
              <a:rPr lang="pl-PL" b="1" dirty="0">
                <a:solidFill>
                  <a:schemeClr val="bg1"/>
                </a:solidFill>
              </a:rPr>
              <a:t>na łyżwy tylko na lodowisko,</a:t>
            </a:r>
            <a:r>
              <a:rPr lang="pl-PL" b="1" dirty="0">
                <a:solidFill>
                  <a:srgbClr val="0066CC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NIGDY na jezioro!</a:t>
            </a:r>
            <a:endParaRPr lang="pl-PL" b="1" dirty="0"/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90A4605D-EDC4-48F8-8684-86C86878C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924" y="1628800"/>
            <a:ext cx="4267570" cy="284098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753057C-DB1D-4B9A-9A72-DD115025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68" y="3458866"/>
            <a:ext cx="4267570" cy="2840982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03C82BB6-438B-4EFD-9425-7311F3EF358F}"/>
              </a:ext>
            </a:extLst>
          </p:cNvPr>
          <p:cNvCxnSpPr/>
          <p:nvPr/>
        </p:nvCxnSpPr>
        <p:spPr>
          <a:xfrm>
            <a:off x="6742484" y="3573016"/>
            <a:ext cx="3960440" cy="2592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47CD1FD-DDB0-418A-874E-EF1A814AA87D}"/>
              </a:ext>
            </a:extLst>
          </p:cNvPr>
          <p:cNvCxnSpPr/>
          <p:nvPr/>
        </p:nvCxnSpPr>
        <p:spPr>
          <a:xfrm flipV="1">
            <a:off x="6742484" y="3573016"/>
            <a:ext cx="3960440" cy="2592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58DB7D4F-8A78-4921-915C-9957A0F1F857}"/>
              </a:ext>
            </a:extLst>
          </p:cNvPr>
          <p:cNvCxnSpPr/>
          <p:nvPr/>
        </p:nvCxnSpPr>
        <p:spPr>
          <a:xfrm>
            <a:off x="1989956" y="2996952"/>
            <a:ext cx="792088" cy="10801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3474868-29A8-4F05-8C62-4993964761F0}"/>
              </a:ext>
            </a:extLst>
          </p:cNvPr>
          <p:cNvCxnSpPr/>
          <p:nvPr/>
        </p:nvCxnSpPr>
        <p:spPr>
          <a:xfrm flipV="1">
            <a:off x="2782044" y="2996952"/>
            <a:ext cx="648072" cy="10801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a 14" descr="Płatek śniegu">
            <a:extLst>
              <a:ext uri="{FF2B5EF4-FFF2-40B4-BE49-F238E27FC236}">
                <a16:creationId xmlns:a16="http://schemas.microsoft.com/office/drawing/2014/main" id="{9F42F227-A192-44EB-99D5-03B737E0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8628" y="1844824"/>
            <a:ext cx="914400" cy="914400"/>
          </a:xfrm>
          <a:prstGeom prst="rect">
            <a:avLst/>
          </a:prstGeom>
        </p:spPr>
      </p:pic>
      <p:pic>
        <p:nvPicPr>
          <p:cNvPr id="16" name="Grafika 15" descr="Płatek śniegu">
            <a:extLst>
              <a:ext uri="{FF2B5EF4-FFF2-40B4-BE49-F238E27FC236}">
                <a16:creationId xmlns:a16="http://schemas.microsoft.com/office/drawing/2014/main" id="{321508F7-697A-4ED8-9096-BE6E7CDEC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5709" y="50851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F44532-8218-4D4B-9724-05C4C7A9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Kulig – fajna sprawa i zabawa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5F3A088-8200-4563-86FF-DE68D874D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628800"/>
            <a:ext cx="3865199" cy="23044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246725-904C-4CC4-A3F1-9BF2F8CA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2409156"/>
            <a:ext cx="3743268" cy="304826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6D984AD9-6475-4BE2-8008-3732C6160919}"/>
              </a:ext>
            </a:extLst>
          </p:cNvPr>
          <p:cNvSpPr/>
          <p:nvPr/>
        </p:nvSpPr>
        <p:spPr>
          <a:xfrm>
            <a:off x="1773932" y="5373216"/>
            <a:ext cx="8856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b="1" dirty="0">
                <a:solidFill>
                  <a:srgbClr val="FF0000"/>
                </a:solidFill>
              </a:rPr>
              <a:t>PAMIĘTAJ !!!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400" b="1" dirty="0">
                <a:solidFill>
                  <a:schemeClr val="bg1"/>
                </a:solidFill>
              </a:rPr>
              <a:t>najważniejsze bezpieczeństwo uczestników i środowiska –</a:t>
            </a:r>
          </a:p>
          <a:p>
            <a:pPr lvl="0" algn="just">
              <a:buSzPct val="45000"/>
            </a:pPr>
            <a:r>
              <a:rPr lang="pl-PL" sz="2400" b="1" u="sng" dirty="0">
                <a:solidFill>
                  <a:srgbClr val="FF0000"/>
                </a:solidFill>
              </a:rPr>
              <a:t>NIE śmiecimy! NIE hałasujemy!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5F1A289-30B3-4D14-9124-30434C408CB6}"/>
              </a:ext>
            </a:extLst>
          </p:cNvPr>
          <p:cNvCxnSpPr/>
          <p:nvPr/>
        </p:nvCxnSpPr>
        <p:spPr>
          <a:xfrm>
            <a:off x="1593436" y="1772816"/>
            <a:ext cx="3492864" cy="2016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09176EA-9E28-41BC-B61F-112091757F97}"/>
              </a:ext>
            </a:extLst>
          </p:cNvPr>
          <p:cNvCxnSpPr/>
          <p:nvPr/>
        </p:nvCxnSpPr>
        <p:spPr>
          <a:xfrm flipV="1">
            <a:off x="1593436" y="1772816"/>
            <a:ext cx="3564872" cy="2016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5C05EE4-2B19-4D91-99FB-84F81998259F}"/>
              </a:ext>
            </a:extLst>
          </p:cNvPr>
          <p:cNvCxnSpPr/>
          <p:nvPr/>
        </p:nvCxnSpPr>
        <p:spPr>
          <a:xfrm>
            <a:off x="7318548" y="4005064"/>
            <a:ext cx="792088" cy="115212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21A7152E-5D9D-49BD-AF59-6A70E6537479}"/>
              </a:ext>
            </a:extLst>
          </p:cNvPr>
          <p:cNvCxnSpPr/>
          <p:nvPr/>
        </p:nvCxnSpPr>
        <p:spPr>
          <a:xfrm flipV="1">
            <a:off x="8110636" y="4005064"/>
            <a:ext cx="648072" cy="115212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fika 15" descr="Płatek śniegu">
            <a:extLst>
              <a:ext uri="{FF2B5EF4-FFF2-40B4-BE49-F238E27FC236}">
                <a16:creationId xmlns:a16="http://schemas.microsoft.com/office/drawing/2014/main" id="{E53D9673-66CA-411F-91C7-FAA6FF383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080" y="7245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DDEA43-93A5-47EC-BEE6-BBD529D3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Na sankach zjeżdżaj w bezpiecznych miejscach!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CD3B4D5-1A24-435A-A1A0-E5A251E58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482" y="1999324"/>
            <a:ext cx="7004911" cy="3773751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F0B5C4E7-BBD1-4548-87A2-2B1118916DAF}"/>
              </a:ext>
            </a:extLst>
          </p:cNvPr>
          <p:cNvCxnSpPr/>
          <p:nvPr/>
        </p:nvCxnSpPr>
        <p:spPr>
          <a:xfrm>
            <a:off x="3214092" y="2204864"/>
            <a:ext cx="6480720" cy="3312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0AC2869-08AB-44CC-8635-A8FAAED7FA90}"/>
              </a:ext>
            </a:extLst>
          </p:cNvPr>
          <p:cNvCxnSpPr/>
          <p:nvPr/>
        </p:nvCxnSpPr>
        <p:spPr>
          <a:xfrm flipV="1">
            <a:off x="3142084" y="2204864"/>
            <a:ext cx="6552728" cy="33843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a 8" descr="Płatek śniegu">
            <a:extLst>
              <a:ext uri="{FF2B5EF4-FFF2-40B4-BE49-F238E27FC236}">
                <a16:creationId xmlns:a16="http://schemas.microsoft.com/office/drawing/2014/main" id="{560B6AD2-C3E8-4BD0-A3FB-A83849337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6620" y="8835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823EA7-7668-4A6C-9D21-544AB7A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460" y="228104"/>
            <a:ext cx="9782801" cy="1239837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Wybieraj miejsca odpowiednio przygotowane!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6430E2A-8EDA-4AD5-8E68-0F3163530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36" y="1700808"/>
            <a:ext cx="4267570" cy="28287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CBAD76B-D539-42F1-890D-799D0431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28" y="3356992"/>
            <a:ext cx="4267570" cy="2828789"/>
          </a:xfrm>
          <a:prstGeom prst="rect">
            <a:avLst/>
          </a:prstGeom>
        </p:spPr>
      </p:pic>
      <p:pic>
        <p:nvPicPr>
          <p:cNvPr id="6" name="Grafika 5" descr="Płatek śniegu">
            <a:extLst>
              <a:ext uri="{FF2B5EF4-FFF2-40B4-BE49-F238E27FC236}">
                <a16:creationId xmlns:a16="http://schemas.microsoft.com/office/drawing/2014/main" id="{05EC287B-6CCF-4756-99DE-2E8B8FC6E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6620" y="1844824"/>
            <a:ext cx="914400" cy="914400"/>
          </a:xfrm>
          <a:prstGeom prst="rect">
            <a:avLst/>
          </a:prstGeom>
        </p:spPr>
      </p:pic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AE4ACFFF-B6DB-4D4C-A41E-AA500B45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7221" y="51850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8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EA3E4-AAE0-4A13-9A5C-84C1FF24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Oprócz zabawy o leśnych przyjaciół dbamy</a:t>
            </a:r>
            <a:r>
              <a:rPr lang="pl-PL" b="1" dirty="0">
                <a:solidFill>
                  <a:srgbClr val="00B050"/>
                </a:solidFill>
                <a:latin typeface="Wingdings" pitchFamily="2"/>
              </a:rPr>
              <a:t>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E46980E-204B-480D-B688-583B5C9D3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42" y="1484784"/>
            <a:ext cx="4267570" cy="30177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1CB44F-127A-42B3-8F3D-533439C4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2780928"/>
            <a:ext cx="4267570" cy="320067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6165E7A-9436-4876-A439-F1FBE654C71D}"/>
              </a:ext>
            </a:extLst>
          </p:cNvPr>
          <p:cNvSpPr/>
          <p:nvPr/>
        </p:nvSpPr>
        <p:spPr>
          <a:xfrm>
            <a:off x="1457902" y="5322176"/>
            <a:ext cx="5716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schemeClr val="bg1"/>
                </a:solidFill>
              </a:rPr>
              <a:t>w śnieżne, mroźne dni dokarmiamy!!!</a:t>
            </a:r>
          </a:p>
        </p:txBody>
      </p:sp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06A633BD-7979-4C63-AAE5-1EE6E00AB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7948" y="46370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5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E978F4-6FC3-4C87-BB23-786FBF12F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Robimy karmniki dla ptaków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6E7CD9A-55C3-4605-A9BC-9D372FA52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1700808"/>
            <a:ext cx="2971800" cy="21431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E819EBF-448A-4567-8F49-98C662EC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237" y="1628800"/>
            <a:ext cx="5715000" cy="428625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3C0F157-C43B-498B-98A1-81F89A1E7992}"/>
              </a:ext>
            </a:extLst>
          </p:cNvPr>
          <p:cNvSpPr/>
          <p:nvPr/>
        </p:nvSpPr>
        <p:spPr>
          <a:xfrm>
            <a:off x="1773932" y="4437112"/>
            <a:ext cx="4782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>
                <a:solidFill>
                  <a:schemeClr val="bg1"/>
                </a:solidFill>
              </a:rPr>
              <a:t>Warto wiedzieć czym dokarmiać ptaki, żeby</a:t>
            </a:r>
          </a:p>
          <a:p>
            <a:pPr lvl="0"/>
            <a:r>
              <a:rPr lang="pl-PL" sz="2400" b="1" dirty="0">
                <a:solidFill>
                  <a:schemeClr val="bg1"/>
                </a:solidFill>
              </a:rPr>
              <a:t> im nie zaszkodzić!</a:t>
            </a:r>
          </a:p>
        </p:txBody>
      </p:sp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0360FCE4-7097-4870-93D1-F751D73A1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2844" y="6448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8E8B87-0578-4AF6-B759-A7B3F649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Bezpieczna jazda na nartach – przestrzegaj kodeksu narciarskiego!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85DA1AE-8220-49BA-8A17-38D5492D3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497" y="1556792"/>
            <a:ext cx="4267570" cy="28348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0F6C435-6E2E-4263-A0F4-0BF676DE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429000"/>
            <a:ext cx="4267570" cy="3023878"/>
          </a:xfrm>
          <a:prstGeom prst="rect">
            <a:avLst/>
          </a:prstGeom>
        </p:spPr>
      </p:pic>
      <p:pic>
        <p:nvPicPr>
          <p:cNvPr id="6" name="Grafika 5" descr="Płatek śniegu">
            <a:extLst>
              <a:ext uri="{FF2B5EF4-FFF2-40B4-BE49-F238E27FC236}">
                <a16:creationId xmlns:a16="http://schemas.microsoft.com/office/drawing/2014/main" id="{E73D0BE9-9FEF-48A3-867D-BC1429C5A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0676" y="1844824"/>
            <a:ext cx="914400" cy="914400"/>
          </a:xfrm>
          <a:prstGeom prst="rect">
            <a:avLst/>
          </a:prstGeom>
        </p:spPr>
      </p:pic>
      <p:pic>
        <p:nvPicPr>
          <p:cNvPr id="7" name="Grafika 6" descr="Płatek śniegu">
            <a:extLst>
              <a:ext uri="{FF2B5EF4-FFF2-40B4-BE49-F238E27FC236}">
                <a16:creationId xmlns:a16="http://schemas.microsoft.com/office/drawing/2014/main" id="{ABD25FD9-A027-4D76-9394-3EFD97005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1282" y="51571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98ECF-B1D6-49BE-A72E-BF49DFD2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Zjazd na desce- niezła frajda </a:t>
            </a:r>
            <a:r>
              <a:rPr lang="pl-PL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Zadbaj o bezpieczeństwo swoje i innych!</a:t>
            </a:r>
          </a:p>
        </p:txBody>
      </p:sp>
      <p:pic>
        <p:nvPicPr>
          <p:cNvPr id="7" name="Symbol zastępczy zawartości 6" descr="Obraz zawierający zewnętrzne, śnieg, niebo, jazda na nartach&#10;&#10;Opis wygenerowany automatycznie">
            <a:extLst>
              <a:ext uri="{FF2B5EF4-FFF2-40B4-BE49-F238E27FC236}">
                <a16:creationId xmlns:a16="http://schemas.microsoft.com/office/drawing/2014/main" id="{C039E1F0-52A8-47E3-9B0F-D30ECA208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37" y="16002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5544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zablon Płatki śniegu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586_TF03460579.potx" id="{B4E42198-4644-446E-85E3-DA19ACB96E36}" vid="{81506F1B-4400-4917-987E-D471EF69816F}"/>
    </a:ext>
  </a:extLst>
</a:theme>
</file>

<file path=ppt/theme/theme2.xml><?xml version="1.0" encoding="utf-8"?>
<a:theme xmlns:a="http://schemas.openxmlformats.org/drawingml/2006/main" name="Motyw pakietu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Slajdy (projekt Płatki śniegu)</Template>
  <TotalTime>280</TotalTime>
  <Words>326</Words>
  <Application>Microsoft Office PowerPoint</Application>
  <PresentationFormat>Niestandardowy</PresentationFormat>
  <Paragraphs>41</Paragraphs>
  <Slides>18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Euphemia</vt:lpstr>
      <vt:lpstr>StarSymbol</vt:lpstr>
      <vt:lpstr>Wingdings</vt:lpstr>
      <vt:lpstr>Szablon Płatki śniegu</vt:lpstr>
      <vt:lpstr>Bezpieczne zabawy zimowe</vt:lpstr>
      <vt:lpstr>PAMIĘTAJ !!!  na łyżwy tylko na lodowisko, NIGDY na jezioro!</vt:lpstr>
      <vt:lpstr>Kulig – fajna sprawa i zabawa</vt:lpstr>
      <vt:lpstr>Na sankach zjeżdżaj w bezpiecznych miejscach!</vt:lpstr>
      <vt:lpstr>Wybieraj miejsca odpowiednio przygotowane!</vt:lpstr>
      <vt:lpstr>Oprócz zabawy o leśnych przyjaciół dbamy</vt:lpstr>
      <vt:lpstr>Robimy karmniki dla ptaków</vt:lpstr>
      <vt:lpstr>Bezpieczna jazda na nartach – przestrzegaj kodeksu narciarskiego!</vt:lpstr>
      <vt:lpstr>Zjazd na desce- niezła frajda  Zadbaj o bezpieczeństwo swoje i innych!</vt:lpstr>
      <vt:lpstr>Lepienie bałwana i śnieżki –  fajnie i bezpiecznie!</vt:lpstr>
      <vt:lpstr>Tworzymy śnieżne budowle</vt:lpstr>
      <vt:lpstr>Ważny komfort termiczny</vt:lpstr>
      <vt:lpstr>Orły na śniegu</vt:lpstr>
      <vt:lpstr>Po bezpiecznej i intensywnej zabawie  czas odpocząć</vt:lpstr>
      <vt:lpstr>Przyjemny relaksik na łonie natury</vt:lpstr>
      <vt:lpstr>Zabawa? NATURAlnie!</vt:lpstr>
      <vt:lpstr>Baw się bezpiecznie!   W nagłych sytuacjach wezwij pomoc !!!</vt:lpstr>
      <vt:lpstr>Dziękuję za uwagę **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Bezpieczne zabawy zimowe</dc:title>
  <dc:creator>Wiktoria Cytryniak</dc:creator>
  <cp:lastModifiedBy>3A27F2A091E202DE2BD0D582132FBC7D07030DBC@o365.enea.pl</cp:lastModifiedBy>
  <cp:revision>56</cp:revision>
  <dcterms:created xsi:type="dcterms:W3CDTF">2021-02-25T17:52:37Z</dcterms:created>
  <dcterms:modified xsi:type="dcterms:W3CDTF">2021-02-26T10:36:29Z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