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1" r:id="rId4"/>
    <p:sldId id="271" r:id="rId5"/>
    <p:sldId id="257" r:id="rId6"/>
    <p:sldId id="258" r:id="rId7"/>
    <p:sldId id="259" r:id="rId8"/>
    <p:sldId id="268" r:id="rId9"/>
    <p:sldId id="263" r:id="rId10"/>
    <p:sldId id="265" r:id="rId11"/>
    <p:sldId id="269" r:id="rId12"/>
    <p:sldId id="264" r:id="rId13"/>
    <p:sldId id="270" r:id="rId14"/>
    <p:sldId id="262" r:id="rId15"/>
    <p:sldId id="260" r:id="rId16"/>
    <p:sldId id="267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334F4F-AE72-4E5A-A88C-7EFAF5846F24}" type="datetimeFigureOut">
              <a:rPr lang="pl-PL" smtClean="0"/>
              <a:t>13.02.2021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475184-DED0-48BB-92FD-D5BDA69BE18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BEZPIECZNE ZABAWY ZIMOWE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Julia Kurek</a:t>
            </a:r>
          </a:p>
          <a:p>
            <a:r>
              <a:rPr lang="pl-PL" dirty="0" smtClean="0"/>
              <a:t>Klasa </a:t>
            </a:r>
            <a:r>
              <a:rPr lang="pl-PL" dirty="0" err="1" smtClean="0"/>
              <a:t>IIb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709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Tego nie wolno!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52" y="1484784"/>
            <a:ext cx="5240584" cy="532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Pamiętaj!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96744" cy="567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0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Nigdy nie rzucaj śnieżkami w twarz!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52728" cy="512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3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 rzucaj też bryłami czy kawałkami lodu!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15696"/>
            <a:ext cx="671501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0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Pamiętaj o numerach alarmowych!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7053"/>
            <a:ext cx="7272808" cy="51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Najważniejsze!!!!!!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8008"/>
            <a:ext cx="7904750" cy="54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98477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0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Zapraszam!!!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83139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Pamiętaj!!!!!!!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415442" cy="564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Aby było wesoło baw się bezpiecznie!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4087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0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Dbaj o odpowiedni strój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56784" cy="521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Baw się w bezpiecznym miejscu!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75078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1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Bezpieczna jazda na sankach!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6885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Tego nie rób!!!!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0808"/>
            <a:ext cx="751021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9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 łyżwach jeździmy na lodowisku!!!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0401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652</TotalTime>
  <Words>75</Words>
  <Application>Microsoft Office PowerPoint</Application>
  <PresentationFormat>Pokaz na ekranie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Kształt fali</vt:lpstr>
      <vt:lpstr>BEZPIECZNE ZABAWY ZIMOWE</vt:lpstr>
      <vt:lpstr>Zapraszam!!!</vt:lpstr>
      <vt:lpstr>Pamiętaj!!!!!!!</vt:lpstr>
      <vt:lpstr>Aby było wesoło baw się bezpiecznie!</vt:lpstr>
      <vt:lpstr>Dbaj o odpowiedni strój</vt:lpstr>
      <vt:lpstr>Baw się w bezpiecznym miejscu!</vt:lpstr>
      <vt:lpstr>Bezpieczna jazda na sankach!</vt:lpstr>
      <vt:lpstr>Tego nie rób!!!!</vt:lpstr>
      <vt:lpstr>Na łyżwach jeździmy na lodowisku!!!</vt:lpstr>
      <vt:lpstr>Tego nie wolno!</vt:lpstr>
      <vt:lpstr>Pamiętaj!</vt:lpstr>
      <vt:lpstr>Nigdy nie rzucaj śnieżkami w twarz!</vt:lpstr>
      <vt:lpstr>Nie rzucaj też bryłami czy kawałkami lodu!</vt:lpstr>
      <vt:lpstr>Pamiętaj o numerach alarmowych!</vt:lpstr>
      <vt:lpstr>Najważniejsze!!!!!!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ZABAWY ZIMOWE</dc:title>
  <dc:creator>amelkakurek29@op.pl</dc:creator>
  <cp:lastModifiedBy>amelkakurek29@op.pl</cp:lastModifiedBy>
  <cp:revision>13</cp:revision>
  <dcterms:created xsi:type="dcterms:W3CDTF">2021-02-12T17:12:41Z</dcterms:created>
  <dcterms:modified xsi:type="dcterms:W3CDTF">2021-02-13T18:34:10Z</dcterms:modified>
</cp:coreProperties>
</file>