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3" r:id="rId9"/>
    <p:sldId id="265" r:id="rId10"/>
    <p:sldId id="266" r:id="rId11"/>
    <p:sldId id="267" r:id="rId12"/>
    <p:sldId id="277" r:id="rId13"/>
    <p:sldId id="278" r:id="rId14"/>
    <p:sldId id="274" r:id="rId15"/>
    <p:sldId id="275" r:id="rId16"/>
    <p:sldId id="276" r:id="rId17"/>
    <p:sldId id="269" r:id="rId18"/>
    <p:sldId id="270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pl.wikipedia.org/wiki/J%C4%99zyk_angielski" TargetMode="Externa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DF1DFD-86C7-48A5-BBE6-D83C32887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765313"/>
            <a:ext cx="8915399" cy="758687"/>
          </a:xfrm>
        </p:spPr>
        <p:txBody>
          <a:bodyPr>
            <a:normAutofit/>
          </a:bodyPr>
          <a:lstStyle/>
          <a:p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LISTOPADA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1A64B2-C007-4E01-8903-B80CA1D059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pl-PL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OGÓLNOPOLSKI DZIEŃ PRAW DZIECKA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098CD37-5CD0-4A16-99EA-2AD8748FB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660" y="130285"/>
            <a:ext cx="4604975" cy="4488097"/>
          </a:xfrm>
          <a:prstGeom prst="rect">
            <a:avLst/>
          </a:prstGeom>
        </p:spPr>
      </p:pic>
      <p:pic>
        <p:nvPicPr>
          <p:cNvPr id="8" name="Piosenka o prawach dziecka">
            <a:hlinkClick r:id="" action="ppaction://media"/>
            <a:extLst>
              <a:ext uri="{FF2B5EF4-FFF2-40B4-BE49-F238E27FC236}">
                <a16:creationId xmlns:a16="http://schemas.microsoft.com/office/drawing/2014/main" id="{3EEAB246-3588-4C2D-AA87-435E97AC5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4296" y="344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07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8668744-00FE-4BF0-A56C-B922D14C1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9" t="22069" r="39805" b="16506"/>
          <a:stretch/>
        </p:blipFill>
        <p:spPr>
          <a:xfrm>
            <a:off x="6738730" y="493643"/>
            <a:ext cx="4651514" cy="6188766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19B07A2C-DB72-4FBE-B481-22C6BCA7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KILKA PRAW DZIECKA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025842C4-4DB2-4184-A807-93755F20D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877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AB15083-6061-4FB4-934D-F0D2D2EE3D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2" t="21823" r="23479" b="16312"/>
          <a:stretch/>
        </p:blipFill>
        <p:spPr>
          <a:xfrm>
            <a:off x="2729948" y="609600"/>
            <a:ext cx="7981370" cy="512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4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DA1517D-E0CE-44C8-A7A3-CD39D192B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0" t="20855" r="19782" b="18246"/>
          <a:stretch/>
        </p:blipFill>
        <p:spPr>
          <a:xfrm>
            <a:off x="1802296" y="159027"/>
            <a:ext cx="4879009" cy="326997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02C40A3-52BC-428F-B720-3E5B56C08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65" t="21822" r="19674" b="17666"/>
          <a:stretch/>
        </p:blipFill>
        <p:spPr>
          <a:xfrm>
            <a:off x="7312828" y="283266"/>
            <a:ext cx="4508112" cy="30214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A65DAC2-22DF-4A51-857C-A989E7511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56" t="21435" r="19456" b="17666"/>
          <a:stretch/>
        </p:blipFill>
        <p:spPr>
          <a:xfrm>
            <a:off x="1802296" y="3677579"/>
            <a:ext cx="4508112" cy="302139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31EB8F6A-420A-419C-BECD-1900E2396F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04" t="22209" r="19674" b="17858"/>
          <a:stretch/>
        </p:blipFill>
        <p:spPr>
          <a:xfrm>
            <a:off x="7348085" y="3697558"/>
            <a:ext cx="4437597" cy="29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6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1461EA5-A33B-40AD-8E78-518F4D700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3" t="21081" r="19515" b="17397"/>
          <a:stretch/>
        </p:blipFill>
        <p:spPr>
          <a:xfrm>
            <a:off x="1733265" y="150127"/>
            <a:ext cx="5044148" cy="342558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0657793-53D5-4FCD-B2BB-3D0BDC00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53" t="21081" r="19627" b="17795"/>
          <a:stretch/>
        </p:blipFill>
        <p:spPr>
          <a:xfrm>
            <a:off x="6777413" y="223483"/>
            <a:ext cx="4848889" cy="32788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9C9ED33-8FD3-481D-BC38-9F40A8213A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40" t="21081" r="19738" b="17596"/>
          <a:stretch/>
        </p:blipFill>
        <p:spPr>
          <a:xfrm>
            <a:off x="1728009" y="3575712"/>
            <a:ext cx="5049404" cy="3425586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868970-5E5B-41D9-960C-99746F6F5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163" t="21116" r="19820" b="18185"/>
          <a:stretch/>
        </p:blipFill>
        <p:spPr>
          <a:xfrm>
            <a:off x="6777413" y="3757712"/>
            <a:ext cx="4848889" cy="32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3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82D1CF0-A52B-45E4-9320-2F94F5766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4" t="20855" r="36848" b="17279"/>
          <a:stretch/>
        </p:blipFill>
        <p:spPr>
          <a:xfrm>
            <a:off x="3405808" y="606367"/>
            <a:ext cx="4704523" cy="592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28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5C257AD-4B2F-499D-819E-B18563FD2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96" t="23755" r="31739" b="25399"/>
          <a:stretch/>
        </p:blipFill>
        <p:spPr>
          <a:xfrm>
            <a:off x="3046771" y="235227"/>
            <a:ext cx="2893358" cy="209053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C938615B-FBED-4285-8067-1ED643092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96" t="24142" r="37500" b="20371"/>
          <a:stretch/>
        </p:blipFill>
        <p:spPr>
          <a:xfrm>
            <a:off x="7566991" y="115957"/>
            <a:ext cx="4369153" cy="5181599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BA0248-29E6-48BB-A118-5B45E0FEBD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65" t="21629" r="30653" b="17569"/>
          <a:stretch/>
        </p:blipFill>
        <p:spPr>
          <a:xfrm>
            <a:off x="2450473" y="2706756"/>
            <a:ext cx="4349074" cy="373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73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9167C1D-146A-4EED-933A-B691A2F7A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20082" r="19783" b="18632"/>
          <a:stretch/>
        </p:blipFill>
        <p:spPr>
          <a:xfrm>
            <a:off x="2504661" y="662610"/>
            <a:ext cx="8973184" cy="492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9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7FB6CF-B24B-4EA4-9D20-B178A9926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6A279E-B42C-4BE9-AB3A-0010AD540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70" t="20855" r="26413" b="18633"/>
          <a:stretch/>
        </p:blipFill>
        <p:spPr>
          <a:xfrm>
            <a:off x="2451651" y="510212"/>
            <a:ext cx="8269357" cy="622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33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A305C-8B19-4FE4-B78B-8B06D629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133780"/>
            <a:ext cx="8911687" cy="674603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POMOCY CI UDZIELĄ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9AF5AAB-01C8-4C68-B22B-96FA147E2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5" t="5195" r="15326" b="12832"/>
          <a:stretch/>
        </p:blipFill>
        <p:spPr>
          <a:xfrm>
            <a:off x="2592924" y="808383"/>
            <a:ext cx="8441634" cy="561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72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6A8436-2AFC-451B-9A65-0EE123A6B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1" t="6160" r="16627" b="7056"/>
          <a:stretch/>
        </p:blipFill>
        <p:spPr>
          <a:xfrm>
            <a:off x="2716696" y="596348"/>
            <a:ext cx="7951304" cy="595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9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A212F6-357B-48B6-8A76-903E1A603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362309"/>
            <a:ext cx="8911687" cy="1280890"/>
          </a:xfrm>
        </p:spPr>
        <p:txBody>
          <a:bodyPr>
            <a:normAutofit/>
          </a:bodyPr>
          <a:lstStyle/>
          <a:p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BBF8F4-C81F-4FA8-8C8C-A31A3FA0F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17774D8-73CA-4AED-9D04-AB7ADB5A41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AA04B66-0ACA-4F11-B4C1-69C26D527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BC396C-63C1-48D2-B002-71AAFD7FC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" b="8692"/>
          <a:stretch/>
        </p:blipFill>
        <p:spPr>
          <a:xfrm>
            <a:off x="2364849" y="570340"/>
            <a:ext cx="3437198" cy="2798270"/>
          </a:xfrm>
          <a:prstGeom prst="rect">
            <a:avLst/>
          </a:prstGeom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D1F1F989-F6D8-4D3C-8FEA-4858CFEA800B}"/>
              </a:ext>
            </a:extLst>
          </p:cNvPr>
          <p:cNvPicPr>
            <a:picLocks noGrp="1"/>
          </p:cNvPicPr>
          <p:nvPr>
            <p:ph sz="quarter" idx="4"/>
          </p:nvPr>
        </p:nvPicPr>
        <p:blipFill rotWithShape="1">
          <a:blip r:embed="rId3"/>
          <a:srcRect l="27117" t="20878" r="25595" b="16782"/>
          <a:stretch/>
        </p:blipFill>
        <p:spPr bwMode="auto">
          <a:xfrm>
            <a:off x="6095999" y="1062007"/>
            <a:ext cx="5611019" cy="51267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9037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141F6B-8FEE-49B9-A5FC-33EC4A2B6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Dziękujemy za uwagę!</a:t>
            </a:r>
            <a:br>
              <a:rPr lang="pl-PL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pl-PL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Samorząd Uczniowski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4F75A3A-686C-4794-AFC9-63241DED19A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pPr algn="r"/>
            <a:r>
              <a:rPr lang="pl-PL" dirty="0"/>
              <a:t>Przygotowano w oparciu o materiały informacyjne w Internecie</a:t>
            </a:r>
          </a:p>
        </p:txBody>
      </p:sp>
    </p:spTree>
    <p:extLst>
      <p:ext uri="{BB962C8B-B14F-4D97-AF65-F5344CB8AC3E}">
        <p14:creationId xmlns:p14="http://schemas.microsoft.com/office/powerpoint/2010/main" val="22235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697626-424E-42CA-A899-FFDCA281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POWSZECHNA DEKLARACJA PRAW CZŁOWIEKA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524CC0-35AC-4CE4-AE9A-0332EE051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sz="3600" dirty="0"/>
              <a:t>Zapewnia ona wolność i poczucie bezpieczeństwa wszystkim ludziom bez względu na wiek, pochodzenie, narodowość, płeć, kolor skóry czy wyznanie.</a:t>
            </a:r>
          </a:p>
          <a:p>
            <a:r>
              <a:rPr lang="pl-PL" sz="3600" dirty="0"/>
              <a:t>Uchwalona przez Organizację Narodów Zjednoczonych 10 grudnia 1948 roku</a:t>
            </a:r>
          </a:p>
        </p:txBody>
      </p:sp>
    </p:spTree>
    <p:extLst>
      <p:ext uri="{BB962C8B-B14F-4D97-AF65-F5344CB8AC3E}">
        <p14:creationId xmlns:p14="http://schemas.microsoft.com/office/powerpoint/2010/main" val="265873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93720-999A-4028-AC05-5D664B36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pl-PL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A243B7-4C62-4EA4-A781-D5F72BE28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A908E89-4A76-4BEF-AE2A-9982B7C55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89212" y="1431235"/>
            <a:ext cx="4342893" cy="4471791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Każde dziecko jest człowiekiem  i posiada takie same prawa jak człowiek dorosły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1F656A0-2AE0-4360-A6D5-1DB81A8A2D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A65DA4AB-9B70-4366-93A3-667C4DF266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577091" y="1852320"/>
            <a:ext cx="3351071" cy="4747351"/>
          </a:xfrm>
        </p:spPr>
      </p:pic>
    </p:spTree>
    <p:extLst>
      <p:ext uri="{BB962C8B-B14F-4D97-AF65-F5344CB8AC3E}">
        <p14:creationId xmlns:p14="http://schemas.microsoft.com/office/powerpoint/2010/main" val="301355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3C1F55-1A09-4D93-BA29-F564E30AE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KONWENCJA O PRAWACH DZIECKA </a:t>
            </a:r>
            <a:b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tooltip="Język angielsk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ang.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 on the Rights of the Child</a:t>
            </a:r>
            <a:r>
              <a:rPr lang="pl-PL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l-PL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9925D872-A39C-4712-8C5D-E87DAEDA0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37D52837-34BC-4B61-B91F-AD02F3666F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C1E01E5B-9487-4DD2-A92A-20DE872A3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A158185E-76A2-4F7C-B05F-CDA975BFE6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6957" y="1905000"/>
            <a:ext cx="4338674" cy="3994798"/>
          </a:xfrm>
        </p:spPr>
        <p:txBody>
          <a:bodyPr>
            <a:normAutofit fontScale="92500" lnSpcReduction="20000"/>
          </a:bodyPr>
          <a:lstStyle/>
          <a:p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Międzynarodowa konwencja przyjęta przez ONZ 20 listopada 1989roku. Prawie we wszystkich państwach świata. W konwencji tej zostały spisane wszystkie prawa dziecka. Jej celem jest poprawa losu dzieci na całym świecie oraz zapewnienie im przez państwa dobrej opieki          i wychowania.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51518D7-5A06-4C55-B11D-7330F4C2D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6" t="34347" r="54414" b="14950"/>
          <a:stretch/>
        </p:blipFill>
        <p:spPr>
          <a:xfrm>
            <a:off x="2704521" y="2062241"/>
            <a:ext cx="3551582" cy="34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0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FE3EFEF-3C63-47A2-BA49-AC5EE2B89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496" y="131322"/>
            <a:ext cx="4665007" cy="659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1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3AC6F0-5ECD-487A-920F-59591CB43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KTO JEST DZIECKIEM?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0210322-4F31-4F2F-861E-885100D915C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2817" t="21466" r="24273" b="17663"/>
          <a:stretch/>
        </p:blipFill>
        <p:spPr bwMode="auto">
          <a:xfrm>
            <a:off x="4126276" y="2133600"/>
            <a:ext cx="5841273" cy="3778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056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B144E5D-5956-4A9C-852D-2DB2844118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24659" y="246856"/>
            <a:ext cx="9201150" cy="6364288"/>
          </a:xfrm>
        </p:spPr>
      </p:pic>
    </p:spTree>
    <p:extLst>
      <p:ext uri="{BB962C8B-B14F-4D97-AF65-F5344CB8AC3E}">
        <p14:creationId xmlns:p14="http://schemas.microsoft.com/office/powerpoint/2010/main" val="385105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418871-928B-4173-B445-C8A406D5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578" y="0"/>
            <a:ext cx="484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7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122</TotalTime>
  <Words>140</Words>
  <Application>Microsoft Office PowerPoint</Application>
  <PresentationFormat>Panoramiczny</PresentationFormat>
  <Paragraphs>14</Paragraphs>
  <Slides>20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Smuga</vt:lpstr>
      <vt:lpstr>20 LISTOPADA</vt:lpstr>
      <vt:lpstr>Prezentacja programu PowerPoint</vt:lpstr>
      <vt:lpstr>POWSZECHNA DEKLARACJA PRAW CZŁOWIEKA</vt:lpstr>
      <vt:lpstr>Prezentacja programu PowerPoint</vt:lpstr>
      <vt:lpstr>KONWENCJA O PRAWACH DZIECKA  (ang. Convention on the Rights of the Child)</vt:lpstr>
      <vt:lpstr>Prezentacja programu PowerPoint</vt:lpstr>
      <vt:lpstr>KTO JEST DZIECKIEM?</vt:lpstr>
      <vt:lpstr>Prezentacja programu PowerPoint</vt:lpstr>
      <vt:lpstr>Prezentacja programu PowerPoint</vt:lpstr>
      <vt:lpstr>KILKA PRAW DZIECKA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POMOCY CI UDZIELĄ</vt:lpstr>
      <vt:lpstr>Prezentacja programu PowerPoint</vt:lpstr>
      <vt:lpstr>Dziękujemy za uwagę!  Samorząd Uczniowski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 LISTOPADA</dc:title>
  <dc:creator>Aneta Krześniak</dc:creator>
  <cp:lastModifiedBy>Aneta Krześniak</cp:lastModifiedBy>
  <cp:revision>13</cp:revision>
  <dcterms:created xsi:type="dcterms:W3CDTF">2020-11-19T18:07:24Z</dcterms:created>
  <dcterms:modified xsi:type="dcterms:W3CDTF">2020-11-19T20:09:54Z</dcterms:modified>
</cp:coreProperties>
</file>